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6" r:id="rId4"/>
    <p:sldId id="292" r:id="rId5"/>
    <p:sldId id="266" r:id="rId6"/>
    <p:sldId id="298" r:id="rId7"/>
    <p:sldId id="267" r:id="rId8"/>
    <p:sldId id="265" r:id="rId9"/>
    <p:sldId id="270" r:id="rId10"/>
    <p:sldId id="287" r:id="rId11"/>
    <p:sldId id="297" r:id="rId12"/>
    <p:sldId id="28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7905"/>
    <a:srgbClr val="687117"/>
    <a:srgbClr val="E9A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700" autoAdjust="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4" d="100"/>
          <a:sy n="154" d="100"/>
        </p:scale>
        <p:origin x="-6696" y="-104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rgbClr val="7C7905"/>
                </a:solidFill>
              </a:rPr>
              <a:t>Bonneville Dam Adult Chinook Passage 
March 15 to June 15</a:t>
            </a:r>
          </a:p>
        </c:rich>
      </c:tx>
      <c:layout>
        <c:manualLayout>
          <c:xMode val="edge"/>
          <c:yMode val="edge"/>
          <c:x val="0.3094796956597196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6"/>
          <c:tx>
            <c:strRef>
              <c:f>'Daily Counts'!$BE$2:$BE$3</c:f>
              <c:strCache>
                <c:ptCount val="2"/>
                <c:pt idx="0">
                  <c:v>5yr</c:v>
                </c:pt>
                <c:pt idx="1">
                  <c:v>Avg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'Daily Counts'!$A$4:$A$96</c:f>
              <c:numCache>
                <c:formatCode>d\-mmm</c:formatCode>
                <c:ptCount val="93"/>
                <c:pt idx="0">
                  <c:v>38061</c:v>
                </c:pt>
                <c:pt idx="1">
                  <c:v>38062</c:v>
                </c:pt>
                <c:pt idx="2">
                  <c:v>38063</c:v>
                </c:pt>
                <c:pt idx="3">
                  <c:v>38064</c:v>
                </c:pt>
                <c:pt idx="4">
                  <c:v>38065</c:v>
                </c:pt>
                <c:pt idx="5">
                  <c:v>38066</c:v>
                </c:pt>
                <c:pt idx="6">
                  <c:v>38067</c:v>
                </c:pt>
                <c:pt idx="7">
                  <c:v>38068</c:v>
                </c:pt>
                <c:pt idx="8">
                  <c:v>38069</c:v>
                </c:pt>
                <c:pt idx="9">
                  <c:v>38070</c:v>
                </c:pt>
                <c:pt idx="10">
                  <c:v>38071</c:v>
                </c:pt>
                <c:pt idx="11">
                  <c:v>38072</c:v>
                </c:pt>
                <c:pt idx="12">
                  <c:v>38073</c:v>
                </c:pt>
                <c:pt idx="13">
                  <c:v>38074</c:v>
                </c:pt>
                <c:pt idx="14">
                  <c:v>38075</c:v>
                </c:pt>
                <c:pt idx="15">
                  <c:v>38076</c:v>
                </c:pt>
                <c:pt idx="16">
                  <c:v>38077</c:v>
                </c:pt>
                <c:pt idx="17">
                  <c:v>38078</c:v>
                </c:pt>
                <c:pt idx="18">
                  <c:v>38079</c:v>
                </c:pt>
                <c:pt idx="19">
                  <c:v>38080</c:v>
                </c:pt>
                <c:pt idx="20">
                  <c:v>38081</c:v>
                </c:pt>
                <c:pt idx="21">
                  <c:v>38082</c:v>
                </c:pt>
                <c:pt idx="22">
                  <c:v>38083</c:v>
                </c:pt>
                <c:pt idx="23">
                  <c:v>38084</c:v>
                </c:pt>
                <c:pt idx="24">
                  <c:v>38085</c:v>
                </c:pt>
                <c:pt idx="25">
                  <c:v>38086</c:v>
                </c:pt>
                <c:pt idx="26">
                  <c:v>38087</c:v>
                </c:pt>
                <c:pt idx="27">
                  <c:v>38088</c:v>
                </c:pt>
                <c:pt idx="28">
                  <c:v>38089</c:v>
                </c:pt>
                <c:pt idx="29">
                  <c:v>38090</c:v>
                </c:pt>
                <c:pt idx="30">
                  <c:v>38091</c:v>
                </c:pt>
                <c:pt idx="31">
                  <c:v>38092</c:v>
                </c:pt>
                <c:pt idx="32">
                  <c:v>38093</c:v>
                </c:pt>
                <c:pt idx="33">
                  <c:v>38094</c:v>
                </c:pt>
                <c:pt idx="34">
                  <c:v>38095</c:v>
                </c:pt>
                <c:pt idx="35">
                  <c:v>38096</c:v>
                </c:pt>
                <c:pt idx="36">
                  <c:v>38097</c:v>
                </c:pt>
                <c:pt idx="37">
                  <c:v>38098</c:v>
                </c:pt>
                <c:pt idx="38">
                  <c:v>38099</c:v>
                </c:pt>
                <c:pt idx="39">
                  <c:v>38100</c:v>
                </c:pt>
                <c:pt idx="40">
                  <c:v>38101</c:v>
                </c:pt>
                <c:pt idx="41">
                  <c:v>38102</c:v>
                </c:pt>
                <c:pt idx="42">
                  <c:v>38103</c:v>
                </c:pt>
                <c:pt idx="43">
                  <c:v>38104</c:v>
                </c:pt>
                <c:pt idx="44">
                  <c:v>38105</c:v>
                </c:pt>
                <c:pt idx="45">
                  <c:v>38106</c:v>
                </c:pt>
                <c:pt idx="46">
                  <c:v>38107</c:v>
                </c:pt>
                <c:pt idx="47">
                  <c:v>38108</c:v>
                </c:pt>
                <c:pt idx="48">
                  <c:v>38109</c:v>
                </c:pt>
                <c:pt idx="49">
                  <c:v>38110</c:v>
                </c:pt>
                <c:pt idx="50">
                  <c:v>38111</c:v>
                </c:pt>
                <c:pt idx="51">
                  <c:v>38112</c:v>
                </c:pt>
                <c:pt idx="52">
                  <c:v>38113</c:v>
                </c:pt>
                <c:pt idx="53">
                  <c:v>38114</c:v>
                </c:pt>
                <c:pt idx="54">
                  <c:v>38115</c:v>
                </c:pt>
                <c:pt idx="55">
                  <c:v>38116</c:v>
                </c:pt>
                <c:pt idx="56">
                  <c:v>38117</c:v>
                </c:pt>
                <c:pt idx="57">
                  <c:v>38118</c:v>
                </c:pt>
                <c:pt idx="58">
                  <c:v>38119</c:v>
                </c:pt>
                <c:pt idx="59">
                  <c:v>38120</c:v>
                </c:pt>
                <c:pt idx="60">
                  <c:v>38121</c:v>
                </c:pt>
                <c:pt idx="61">
                  <c:v>38122</c:v>
                </c:pt>
                <c:pt idx="62">
                  <c:v>38123</c:v>
                </c:pt>
                <c:pt idx="63">
                  <c:v>38124</c:v>
                </c:pt>
                <c:pt idx="64">
                  <c:v>38125</c:v>
                </c:pt>
                <c:pt idx="65">
                  <c:v>38126</c:v>
                </c:pt>
                <c:pt idx="66">
                  <c:v>38127</c:v>
                </c:pt>
                <c:pt idx="67">
                  <c:v>38128</c:v>
                </c:pt>
                <c:pt idx="68">
                  <c:v>38129</c:v>
                </c:pt>
                <c:pt idx="69">
                  <c:v>38130</c:v>
                </c:pt>
                <c:pt idx="70">
                  <c:v>38131</c:v>
                </c:pt>
                <c:pt idx="71">
                  <c:v>38132</c:v>
                </c:pt>
                <c:pt idx="72">
                  <c:v>38133</c:v>
                </c:pt>
                <c:pt idx="73">
                  <c:v>38134</c:v>
                </c:pt>
                <c:pt idx="74">
                  <c:v>38135</c:v>
                </c:pt>
                <c:pt idx="75">
                  <c:v>38136</c:v>
                </c:pt>
                <c:pt idx="76">
                  <c:v>38137</c:v>
                </c:pt>
                <c:pt idx="77">
                  <c:v>38138</c:v>
                </c:pt>
                <c:pt idx="78">
                  <c:v>38139</c:v>
                </c:pt>
                <c:pt idx="79">
                  <c:v>38140</c:v>
                </c:pt>
                <c:pt idx="80">
                  <c:v>38141</c:v>
                </c:pt>
                <c:pt idx="81">
                  <c:v>38142</c:v>
                </c:pt>
                <c:pt idx="82">
                  <c:v>38143</c:v>
                </c:pt>
                <c:pt idx="83">
                  <c:v>38144</c:v>
                </c:pt>
                <c:pt idx="84">
                  <c:v>38145</c:v>
                </c:pt>
                <c:pt idx="85">
                  <c:v>38146</c:v>
                </c:pt>
                <c:pt idx="86">
                  <c:v>38147</c:v>
                </c:pt>
                <c:pt idx="87">
                  <c:v>38148</c:v>
                </c:pt>
                <c:pt idx="88">
                  <c:v>38149</c:v>
                </c:pt>
                <c:pt idx="89">
                  <c:v>38150</c:v>
                </c:pt>
                <c:pt idx="90">
                  <c:v>38151</c:v>
                </c:pt>
                <c:pt idx="91">
                  <c:v>38152</c:v>
                </c:pt>
                <c:pt idx="92">
                  <c:v>38153</c:v>
                </c:pt>
              </c:numCache>
              <c:extLst xmlns:c15="http://schemas.microsoft.com/office/drawing/2012/chart"/>
            </c:numRef>
          </c:cat>
          <c:val>
            <c:numRef>
              <c:f>'Daily Counts'!$BE$4:$BE$96</c:f>
              <c:numCache>
                <c:formatCode>#,##0_);\(#,##0\)</c:formatCode>
                <c:ptCount val="93"/>
                <c:pt idx="0">
                  <c:v>6</c:v>
                </c:pt>
                <c:pt idx="1">
                  <c:v>1.8</c:v>
                </c:pt>
                <c:pt idx="2">
                  <c:v>2.6</c:v>
                </c:pt>
                <c:pt idx="3">
                  <c:v>3.6</c:v>
                </c:pt>
                <c:pt idx="4">
                  <c:v>3.6</c:v>
                </c:pt>
                <c:pt idx="5">
                  <c:v>4</c:v>
                </c:pt>
                <c:pt idx="6">
                  <c:v>10</c:v>
                </c:pt>
                <c:pt idx="7">
                  <c:v>6.4</c:v>
                </c:pt>
                <c:pt idx="8">
                  <c:v>7.2</c:v>
                </c:pt>
                <c:pt idx="9">
                  <c:v>11.4</c:v>
                </c:pt>
                <c:pt idx="10">
                  <c:v>9.4</c:v>
                </c:pt>
                <c:pt idx="11">
                  <c:v>15</c:v>
                </c:pt>
                <c:pt idx="12">
                  <c:v>27.4</c:v>
                </c:pt>
                <c:pt idx="13">
                  <c:v>24.8</c:v>
                </c:pt>
                <c:pt idx="14">
                  <c:v>34.200000000000003</c:v>
                </c:pt>
                <c:pt idx="15">
                  <c:v>20.8</c:v>
                </c:pt>
                <c:pt idx="16">
                  <c:v>20.8</c:v>
                </c:pt>
                <c:pt idx="17">
                  <c:v>24.4</c:v>
                </c:pt>
                <c:pt idx="18">
                  <c:v>17.399999999999999</c:v>
                </c:pt>
                <c:pt idx="19">
                  <c:v>24</c:v>
                </c:pt>
                <c:pt idx="20">
                  <c:v>33.200000000000003</c:v>
                </c:pt>
                <c:pt idx="21">
                  <c:v>33</c:v>
                </c:pt>
                <c:pt idx="22">
                  <c:v>30.2</c:v>
                </c:pt>
                <c:pt idx="23">
                  <c:v>29.2</c:v>
                </c:pt>
                <c:pt idx="24">
                  <c:v>30.2</c:v>
                </c:pt>
                <c:pt idx="25">
                  <c:v>38</c:v>
                </c:pt>
                <c:pt idx="26">
                  <c:v>46</c:v>
                </c:pt>
                <c:pt idx="27">
                  <c:v>35</c:v>
                </c:pt>
                <c:pt idx="28">
                  <c:v>44.8</c:v>
                </c:pt>
                <c:pt idx="29">
                  <c:v>51</c:v>
                </c:pt>
                <c:pt idx="30">
                  <c:v>65.2</c:v>
                </c:pt>
                <c:pt idx="31">
                  <c:v>111.6</c:v>
                </c:pt>
                <c:pt idx="32">
                  <c:v>155.4</c:v>
                </c:pt>
                <c:pt idx="33">
                  <c:v>139.6</c:v>
                </c:pt>
                <c:pt idx="34">
                  <c:v>131.4</c:v>
                </c:pt>
                <c:pt idx="35">
                  <c:v>221.8</c:v>
                </c:pt>
                <c:pt idx="36">
                  <c:v>266.8</c:v>
                </c:pt>
                <c:pt idx="37">
                  <c:v>317.2</c:v>
                </c:pt>
                <c:pt idx="38">
                  <c:v>441</c:v>
                </c:pt>
                <c:pt idx="39">
                  <c:v>843.8</c:v>
                </c:pt>
                <c:pt idx="40">
                  <c:v>1147.4000000000001</c:v>
                </c:pt>
                <c:pt idx="41">
                  <c:v>990.4</c:v>
                </c:pt>
                <c:pt idx="42">
                  <c:v>1835.4</c:v>
                </c:pt>
                <c:pt idx="43">
                  <c:v>1354.6</c:v>
                </c:pt>
                <c:pt idx="44">
                  <c:v>2702.2</c:v>
                </c:pt>
                <c:pt idx="45">
                  <c:v>2763.2</c:v>
                </c:pt>
                <c:pt idx="46">
                  <c:v>2986.2</c:v>
                </c:pt>
                <c:pt idx="47">
                  <c:v>3422.2</c:v>
                </c:pt>
                <c:pt idx="48">
                  <c:v>3685.4</c:v>
                </c:pt>
                <c:pt idx="49">
                  <c:v>4338.8</c:v>
                </c:pt>
                <c:pt idx="50">
                  <c:v>2964.8</c:v>
                </c:pt>
                <c:pt idx="51">
                  <c:v>2727.6</c:v>
                </c:pt>
                <c:pt idx="52">
                  <c:v>2653.2</c:v>
                </c:pt>
                <c:pt idx="53">
                  <c:v>2348.6</c:v>
                </c:pt>
                <c:pt idx="54">
                  <c:v>2612</c:v>
                </c:pt>
                <c:pt idx="55">
                  <c:v>3090.8</c:v>
                </c:pt>
                <c:pt idx="56">
                  <c:v>3772.6</c:v>
                </c:pt>
                <c:pt idx="57">
                  <c:v>4146.8</c:v>
                </c:pt>
                <c:pt idx="58">
                  <c:v>3232.6</c:v>
                </c:pt>
                <c:pt idx="59">
                  <c:v>2766.6</c:v>
                </c:pt>
                <c:pt idx="60">
                  <c:v>2716.4</c:v>
                </c:pt>
                <c:pt idx="61">
                  <c:v>2819.8</c:v>
                </c:pt>
                <c:pt idx="62">
                  <c:v>2707</c:v>
                </c:pt>
                <c:pt idx="63">
                  <c:v>2024.4</c:v>
                </c:pt>
                <c:pt idx="64">
                  <c:v>1751.8</c:v>
                </c:pt>
                <c:pt idx="65">
                  <c:v>1495.4</c:v>
                </c:pt>
                <c:pt idx="66">
                  <c:v>1259.8</c:v>
                </c:pt>
                <c:pt idx="67">
                  <c:v>1324.4</c:v>
                </c:pt>
                <c:pt idx="68">
                  <c:v>1086</c:v>
                </c:pt>
                <c:pt idx="69">
                  <c:v>1186.2</c:v>
                </c:pt>
                <c:pt idx="70">
                  <c:v>1392</c:v>
                </c:pt>
                <c:pt idx="71">
                  <c:v>1144.5999999999999</c:v>
                </c:pt>
                <c:pt idx="72">
                  <c:v>1222.4000000000001</c:v>
                </c:pt>
                <c:pt idx="73">
                  <c:v>1194.2</c:v>
                </c:pt>
                <c:pt idx="74">
                  <c:v>1076.4000000000001</c:v>
                </c:pt>
                <c:pt idx="75">
                  <c:v>1159.4000000000001</c:v>
                </c:pt>
                <c:pt idx="76">
                  <c:v>1197.5999999999999</c:v>
                </c:pt>
                <c:pt idx="77">
                  <c:v>1168.2</c:v>
                </c:pt>
                <c:pt idx="78">
                  <c:v>1299</c:v>
                </c:pt>
                <c:pt idx="79">
                  <c:v>1258.2</c:v>
                </c:pt>
                <c:pt idx="80">
                  <c:v>1235.4000000000001</c:v>
                </c:pt>
                <c:pt idx="81">
                  <c:v>1430.4</c:v>
                </c:pt>
                <c:pt idx="82">
                  <c:v>1571</c:v>
                </c:pt>
                <c:pt idx="83">
                  <c:v>1425.8</c:v>
                </c:pt>
                <c:pt idx="84">
                  <c:v>1744.6</c:v>
                </c:pt>
                <c:pt idx="85">
                  <c:v>1591.2</c:v>
                </c:pt>
                <c:pt idx="86">
                  <c:v>1629.8</c:v>
                </c:pt>
                <c:pt idx="87">
                  <c:v>1536.6</c:v>
                </c:pt>
                <c:pt idx="88">
                  <c:v>1355.6</c:v>
                </c:pt>
                <c:pt idx="89">
                  <c:v>1547.8</c:v>
                </c:pt>
                <c:pt idx="90">
                  <c:v>1756.6</c:v>
                </c:pt>
                <c:pt idx="91">
                  <c:v>1748.8</c:v>
                </c:pt>
                <c:pt idx="92">
                  <c:v>1779.2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F639-41D0-A22D-155CFEA6E6B3}"/>
            </c:ext>
          </c:extLst>
        </c:ser>
        <c:ser>
          <c:idx val="14"/>
          <c:order val="8"/>
          <c:tx>
            <c:strRef>
              <c:f>'Daily Counts'!$BI$2:$BI$3</c:f>
              <c:strCache>
                <c:ptCount val="2"/>
                <c:pt idx="0">
                  <c:v>2024</c:v>
                </c:pt>
                <c:pt idx="1">
                  <c:v>Proj-5Yr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'Daily Counts'!$A$4:$A$96</c:f>
              <c:numCache>
                <c:formatCode>d\-mmm</c:formatCode>
                <c:ptCount val="93"/>
                <c:pt idx="0">
                  <c:v>38061</c:v>
                </c:pt>
                <c:pt idx="1">
                  <c:v>38062</c:v>
                </c:pt>
                <c:pt idx="2">
                  <c:v>38063</c:v>
                </c:pt>
                <c:pt idx="3">
                  <c:v>38064</c:v>
                </c:pt>
                <c:pt idx="4">
                  <c:v>38065</c:v>
                </c:pt>
                <c:pt idx="5">
                  <c:v>38066</c:v>
                </c:pt>
                <c:pt idx="6">
                  <c:v>38067</c:v>
                </c:pt>
                <c:pt idx="7">
                  <c:v>38068</c:v>
                </c:pt>
                <c:pt idx="8">
                  <c:v>38069</c:v>
                </c:pt>
                <c:pt idx="9">
                  <c:v>38070</c:v>
                </c:pt>
                <c:pt idx="10">
                  <c:v>38071</c:v>
                </c:pt>
                <c:pt idx="11">
                  <c:v>38072</c:v>
                </c:pt>
                <c:pt idx="12">
                  <c:v>38073</c:v>
                </c:pt>
                <c:pt idx="13">
                  <c:v>38074</c:v>
                </c:pt>
                <c:pt idx="14">
                  <c:v>38075</c:v>
                </c:pt>
                <c:pt idx="15">
                  <c:v>38076</c:v>
                </c:pt>
                <c:pt idx="16">
                  <c:v>38077</c:v>
                </c:pt>
                <c:pt idx="17">
                  <c:v>38078</c:v>
                </c:pt>
                <c:pt idx="18">
                  <c:v>38079</c:v>
                </c:pt>
                <c:pt idx="19">
                  <c:v>38080</c:v>
                </c:pt>
                <c:pt idx="20">
                  <c:v>38081</c:v>
                </c:pt>
                <c:pt idx="21">
                  <c:v>38082</c:v>
                </c:pt>
                <c:pt idx="22">
                  <c:v>38083</c:v>
                </c:pt>
                <c:pt idx="23">
                  <c:v>38084</c:v>
                </c:pt>
                <c:pt idx="24">
                  <c:v>38085</c:v>
                </c:pt>
                <c:pt idx="25">
                  <c:v>38086</c:v>
                </c:pt>
                <c:pt idx="26">
                  <c:v>38087</c:v>
                </c:pt>
                <c:pt idx="27">
                  <c:v>38088</c:v>
                </c:pt>
                <c:pt idx="28">
                  <c:v>38089</c:v>
                </c:pt>
                <c:pt idx="29">
                  <c:v>38090</c:v>
                </c:pt>
                <c:pt idx="30">
                  <c:v>38091</c:v>
                </c:pt>
                <c:pt idx="31">
                  <c:v>38092</c:v>
                </c:pt>
                <c:pt idx="32">
                  <c:v>38093</c:v>
                </c:pt>
                <c:pt idx="33">
                  <c:v>38094</c:v>
                </c:pt>
                <c:pt idx="34">
                  <c:v>38095</c:v>
                </c:pt>
                <c:pt idx="35">
                  <c:v>38096</c:v>
                </c:pt>
                <c:pt idx="36">
                  <c:v>38097</c:v>
                </c:pt>
                <c:pt idx="37">
                  <c:v>38098</c:v>
                </c:pt>
                <c:pt idx="38">
                  <c:v>38099</c:v>
                </c:pt>
                <c:pt idx="39">
                  <c:v>38100</c:v>
                </c:pt>
                <c:pt idx="40">
                  <c:v>38101</c:v>
                </c:pt>
                <c:pt idx="41">
                  <c:v>38102</c:v>
                </c:pt>
                <c:pt idx="42">
                  <c:v>38103</c:v>
                </c:pt>
                <c:pt idx="43">
                  <c:v>38104</c:v>
                </c:pt>
                <c:pt idx="44">
                  <c:v>38105</c:v>
                </c:pt>
                <c:pt idx="45">
                  <c:v>38106</c:v>
                </c:pt>
                <c:pt idx="46">
                  <c:v>38107</c:v>
                </c:pt>
                <c:pt idx="47">
                  <c:v>38108</c:v>
                </c:pt>
                <c:pt idx="48">
                  <c:v>38109</c:v>
                </c:pt>
                <c:pt idx="49">
                  <c:v>38110</c:v>
                </c:pt>
                <c:pt idx="50">
                  <c:v>38111</c:v>
                </c:pt>
                <c:pt idx="51">
                  <c:v>38112</c:v>
                </c:pt>
                <c:pt idx="52">
                  <c:v>38113</c:v>
                </c:pt>
                <c:pt idx="53">
                  <c:v>38114</c:v>
                </c:pt>
                <c:pt idx="54">
                  <c:v>38115</c:v>
                </c:pt>
                <c:pt idx="55">
                  <c:v>38116</c:v>
                </c:pt>
                <c:pt idx="56">
                  <c:v>38117</c:v>
                </c:pt>
                <c:pt idx="57">
                  <c:v>38118</c:v>
                </c:pt>
                <c:pt idx="58">
                  <c:v>38119</c:v>
                </c:pt>
                <c:pt idx="59">
                  <c:v>38120</c:v>
                </c:pt>
                <c:pt idx="60">
                  <c:v>38121</c:v>
                </c:pt>
                <c:pt idx="61">
                  <c:v>38122</c:v>
                </c:pt>
                <c:pt idx="62">
                  <c:v>38123</c:v>
                </c:pt>
                <c:pt idx="63">
                  <c:v>38124</c:v>
                </c:pt>
                <c:pt idx="64">
                  <c:v>38125</c:v>
                </c:pt>
                <c:pt idx="65">
                  <c:v>38126</c:v>
                </c:pt>
                <c:pt idx="66">
                  <c:v>38127</c:v>
                </c:pt>
                <c:pt idx="67">
                  <c:v>38128</c:v>
                </c:pt>
                <c:pt idx="68">
                  <c:v>38129</c:v>
                </c:pt>
                <c:pt idx="69">
                  <c:v>38130</c:v>
                </c:pt>
                <c:pt idx="70">
                  <c:v>38131</c:v>
                </c:pt>
                <c:pt idx="71">
                  <c:v>38132</c:v>
                </c:pt>
                <c:pt idx="72">
                  <c:v>38133</c:v>
                </c:pt>
                <c:pt idx="73">
                  <c:v>38134</c:v>
                </c:pt>
                <c:pt idx="74">
                  <c:v>38135</c:v>
                </c:pt>
                <c:pt idx="75">
                  <c:v>38136</c:v>
                </c:pt>
                <c:pt idx="76">
                  <c:v>38137</c:v>
                </c:pt>
                <c:pt idx="77">
                  <c:v>38138</c:v>
                </c:pt>
                <c:pt idx="78">
                  <c:v>38139</c:v>
                </c:pt>
                <c:pt idx="79">
                  <c:v>38140</c:v>
                </c:pt>
                <c:pt idx="80">
                  <c:v>38141</c:v>
                </c:pt>
                <c:pt idx="81">
                  <c:v>38142</c:v>
                </c:pt>
                <c:pt idx="82">
                  <c:v>38143</c:v>
                </c:pt>
                <c:pt idx="83">
                  <c:v>38144</c:v>
                </c:pt>
                <c:pt idx="84">
                  <c:v>38145</c:v>
                </c:pt>
                <c:pt idx="85">
                  <c:v>38146</c:v>
                </c:pt>
                <c:pt idx="86">
                  <c:v>38147</c:v>
                </c:pt>
                <c:pt idx="87">
                  <c:v>38148</c:v>
                </c:pt>
                <c:pt idx="88">
                  <c:v>38149</c:v>
                </c:pt>
                <c:pt idx="89">
                  <c:v>38150</c:v>
                </c:pt>
                <c:pt idx="90">
                  <c:v>38151</c:v>
                </c:pt>
                <c:pt idx="91">
                  <c:v>38152</c:v>
                </c:pt>
                <c:pt idx="92">
                  <c:v>38153</c:v>
                </c:pt>
              </c:numCache>
              <c:extLst xmlns:c15="http://schemas.microsoft.com/office/drawing/2012/chart"/>
            </c:numRef>
          </c:cat>
          <c:val>
            <c:numRef>
              <c:f>'Daily Counts'!$BI$4:$BI$96</c:f>
              <c:numCache>
                <c:formatCode>#,##0_);\(#,##0\)</c:formatCode>
                <c:ptCount val="93"/>
                <c:pt idx="0">
                  <c:v>7.4803265868610591</c:v>
                </c:pt>
                <c:pt idx="1">
                  <c:v>2.2440979760583177</c:v>
                </c:pt>
                <c:pt idx="2">
                  <c:v>3.2414748543064591</c:v>
                </c:pt>
                <c:pt idx="3">
                  <c:v>4.4881959521166355</c:v>
                </c:pt>
                <c:pt idx="4">
                  <c:v>4.4881959521166355</c:v>
                </c:pt>
                <c:pt idx="5">
                  <c:v>4.9868843912407055</c:v>
                </c:pt>
                <c:pt idx="6">
                  <c:v>12.467210978101765</c:v>
                </c:pt>
                <c:pt idx="7">
                  <c:v>7.97901502598513</c:v>
                </c:pt>
                <c:pt idx="8">
                  <c:v>8.9763919042332709</c:v>
                </c:pt>
                <c:pt idx="9">
                  <c:v>14.212620515036013</c:v>
                </c:pt>
                <c:pt idx="10">
                  <c:v>11.71917831941566</c:v>
                </c:pt>
                <c:pt idx="11">
                  <c:v>18.700816467152649</c:v>
                </c:pt>
                <c:pt idx="12">
                  <c:v>34.160158079998837</c:v>
                </c:pt>
                <c:pt idx="13">
                  <c:v>30.918683225692376</c:v>
                </c:pt>
                <c:pt idx="14">
                  <c:v>42.637861545108038</c:v>
                </c:pt>
                <c:pt idx="15">
                  <c:v>25.931798834451673</c:v>
                </c:pt>
                <c:pt idx="16">
                  <c:v>25.931798834451673</c:v>
                </c:pt>
                <c:pt idx="17">
                  <c:v>30.419994786568306</c:v>
                </c:pt>
                <c:pt idx="18">
                  <c:v>21.692947101897069</c:v>
                </c:pt>
                <c:pt idx="19">
                  <c:v>29.921306347444236</c:v>
                </c:pt>
                <c:pt idx="20">
                  <c:v>41.391140447297865</c:v>
                </c:pt>
                <c:pt idx="21">
                  <c:v>41.141796227735824</c:v>
                </c:pt>
                <c:pt idx="22">
                  <c:v>37.650977153867331</c:v>
                </c:pt>
                <c:pt idx="23">
                  <c:v>36.40425605605715</c:v>
                </c:pt>
                <c:pt idx="24">
                  <c:v>37.650977153867331</c:v>
                </c:pt>
                <c:pt idx="25">
                  <c:v>47.375401716786705</c:v>
                </c:pt>
                <c:pt idx="26">
                  <c:v>57.349170499268119</c:v>
                </c:pt>
                <c:pt idx="27">
                  <c:v>43.635238423356178</c:v>
                </c:pt>
                <c:pt idx="28">
                  <c:v>55.853105181895906</c:v>
                </c:pt>
                <c:pt idx="29">
                  <c:v>63.582775988319007</c:v>
                </c:pt>
                <c:pt idx="30">
                  <c:v>81.286215577223501</c:v>
                </c:pt>
                <c:pt idx="31">
                  <c:v>139.13407451561568</c:v>
                </c:pt>
                <c:pt idx="32">
                  <c:v>193.74045859970144</c:v>
                </c:pt>
                <c:pt idx="33">
                  <c:v>174.04226525430064</c:v>
                </c:pt>
                <c:pt idx="34">
                  <c:v>163.8191522522572</c:v>
                </c:pt>
                <c:pt idx="35">
                  <c:v>276.52273949429718</c:v>
                </c:pt>
                <c:pt idx="36">
                  <c:v>332.62518889575512</c:v>
                </c:pt>
                <c:pt idx="37">
                  <c:v>395.45993222538794</c:v>
                </c:pt>
                <c:pt idx="38">
                  <c:v>549.80400413428788</c:v>
                </c:pt>
                <c:pt idx="39">
                  <c:v>1051.983262332227</c:v>
                </c:pt>
                <c:pt idx="40">
                  <c:v>1430.4877876273968</c:v>
                </c:pt>
                <c:pt idx="41">
                  <c:v>1234.7525752711988</c:v>
                </c:pt>
                <c:pt idx="42">
                  <c:v>2288.2319029207979</c:v>
                </c:pt>
                <c:pt idx="43">
                  <c:v>1688.808399093665</c:v>
                </c:pt>
                <c:pt idx="44">
                  <c:v>3368.8897505026589</c:v>
                </c:pt>
                <c:pt idx="45">
                  <c:v>3444.9397374690793</c:v>
                </c:pt>
                <c:pt idx="46">
                  <c:v>3722.9585422807486</c:v>
                </c:pt>
                <c:pt idx="47">
                  <c:v>4266.5289409259858</c:v>
                </c:pt>
                <c:pt idx="48">
                  <c:v>4594.6659338696245</c:v>
                </c:pt>
                <c:pt idx="49">
                  <c:v>5409.2734991787938</c:v>
                </c:pt>
                <c:pt idx="50">
                  <c:v>3696.2787107876115</c:v>
                </c:pt>
                <c:pt idx="51">
                  <c:v>3400.5564663870373</c:v>
                </c:pt>
                <c:pt idx="52">
                  <c:v>3307.8004167099598</c:v>
                </c:pt>
                <c:pt idx="53">
                  <c:v>2928.0491703169805</c:v>
                </c:pt>
                <c:pt idx="54">
                  <c:v>3256.4355074801811</c:v>
                </c:pt>
                <c:pt idx="55">
                  <c:v>3853.3655691116937</c:v>
                </c:pt>
                <c:pt idx="56">
                  <c:v>4703.3800135986721</c:v>
                </c:pt>
                <c:pt idx="57">
                  <c:v>5169.9030483992401</c:v>
                </c:pt>
                <c:pt idx="58">
                  <c:v>4030.1506207811763</c:v>
                </c:pt>
                <c:pt idx="59">
                  <c:v>3449.1785892016342</c:v>
                </c:pt>
                <c:pt idx="60">
                  <c:v>3386.5931900915639</c:v>
                </c:pt>
                <c:pt idx="61">
                  <c:v>3515.5041516051356</c:v>
                </c:pt>
                <c:pt idx="62">
                  <c:v>3374.8740117721477</c:v>
                </c:pt>
                <c:pt idx="63">
                  <c:v>2523.8621904069214</c:v>
                </c:pt>
                <c:pt idx="64">
                  <c:v>2184.0060191438674</c:v>
                </c:pt>
                <c:pt idx="65">
                  <c:v>1864.346729665338</c:v>
                </c:pt>
                <c:pt idx="66">
                  <c:v>1570.6192390212605</c:v>
                </c:pt>
                <c:pt idx="67">
                  <c:v>1651.1574219397978</c:v>
                </c:pt>
                <c:pt idx="68">
                  <c:v>1353.9391122218517</c:v>
                </c:pt>
                <c:pt idx="69">
                  <c:v>1478.8605662224313</c:v>
                </c:pt>
                <c:pt idx="70">
                  <c:v>1735.4357681517656</c:v>
                </c:pt>
                <c:pt idx="71">
                  <c:v>1426.9969685535279</c:v>
                </c:pt>
                <c:pt idx="72">
                  <c:v>1523.9918699631598</c:v>
                </c:pt>
                <c:pt idx="73">
                  <c:v>1488.8343350049129</c:v>
                </c:pt>
                <c:pt idx="74">
                  <c:v>1341.9705896828741</c:v>
                </c:pt>
                <c:pt idx="75">
                  <c:v>1445.4484408011187</c:v>
                </c:pt>
                <c:pt idx="76">
                  <c:v>1493.0731867374673</c:v>
                </c:pt>
                <c:pt idx="77">
                  <c:v>1456.4195864618482</c:v>
                </c:pt>
                <c:pt idx="78">
                  <c:v>1619.4907060554192</c:v>
                </c:pt>
                <c:pt idx="79">
                  <c:v>1568.6244852647642</c:v>
                </c:pt>
                <c:pt idx="80">
                  <c:v>1540.1992442346923</c:v>
                </c:pt>
                <c:pt idx="81">
                  <c:v>1783.3098583076767</c:v>
                </c:pt>
                <c:pt idx="82">
                  <c:v>1958.5988446597873</c:v>
                </c:pt>
                <c:pt idx="83">
                  <c:v>1777.5749412577495</c:v>
                </c:pt>
                <c:pt idx="84">
                  <c:v>2175.029627239634</c:v>
                </c:pt>
                <c:pt idx="85">
                  <c:v>1983.7826108355528</c:v>
                </c:pt>
                <c:pt idx="86">
                  <c:v>2031.9060452110257</c:v>
                </c:pt>
                <c:pt idx="87">
                  <c:v>1915.7116388951169</c:v>
                </c:pt>
                <c:pt idx="88">
                  <c:v>1690.0551201914752</c:v>
                </c:pt>
                <c:pt idx="89">
                  <c:v>1929.674915190591</c:v>
                </c:pt>
                <c:pt idx="90">
                  <c:v>2189.9902804133562</c:v>
                </c:pt>
                <c:pt idx="91">
                  <c:v>2180.2658558504368</c:v>
                </c:pt>
                <c:pt idx="92">
                  <c:v>2218.1661772238663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F639-41D0-A22D-155CFEA6E6B3}"/>
            </c:ext>
          </c:extLst>
        </c:ser>
        <c:ser>
          <c:idx val="17"/>
          <c:order val="9"/>
          <c:tx>
            <c:strRef>
              <c:f>'Daily Counts'!$BC$3</c:f>
              <c:strCache>
                <c:ptCount val="1"/>
                <c:pt idx="0">
                  <c:v>2023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val>
            <c:numRef>
              <c:f>'Daily Counts'!$BC$4:$BC$96</c:f>
              <c:numCache>
                <c:formatCode>General</c:formatCode>
                <c:ptCount val="93"/>
                <c:pt idx="0" formatCode="#,##0_);\(#,##0\)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3</c:v>
                </c:pt>
                <c:pt idx="7">
                  <c:v>0</c:v>
                </c:pt>
                <c:pt idx="8">
                  <c:v>1</c:v>
                </c:pt>
                <c:pt idx="9">
                  <c:v>10</c:v>
                </c:pt>
                <c:pt idx="10">
                  <c:v>8</c:v>
                </c:pt>
                <c:pt idx="11">
                  <c:v>6</c:v>
                </c:pt>
                <c:pt idx="12">
                  <c:v>7</c:v>
                </c:pt>
                <c:pt idx="13">
                  <c:v>5</c:v>
                </c:pt>
                <c:pt idx="14">
                  <c:v>26</c:v>
                </c:pt>
                <c:pt idx="15">
                  <c:v>14</c:v>
                </c:pt>
                <c:pt idx="16">
                  <c:v>26</c:v>
                </c:pt>
                <c:pt idx="17">
                  <c:v>49</c:v>
                </c:pt>
                <c:pt idx="18">
                  <c:v>22</c:v>
                </c:pt>
                <c:pt idx="19">
                  <c:v>35</c:v>
                </c:pt>
                <c:pt idx="20">
                  <c:v>71</c:v>
                </c:pt>
                <c:pt idx="21">
                  <c:v>66</c:v>
                </c:pt>
                <c:pt idx="22">
                  <c:v>13</c:v>
                </c:pt>
                <c:pt idx="23">
                  <c:v>56</c:v>
                </c:pt>
                <c:pt idx="24">
                  <c:v>12</c:v>
                </c:pt>
                <c:pt idx="25">
                  <c:v>36</c:v>
                </c:pt>
                <c:pt idx="26">
                  <c:v>40</c:v>
                </c:pt>
                <c:pt idx="27">
                  <c:v>34</c:v>
                </c:pt>
                <c:pt idx="28" formatCode="#,##0_);\(#,##0\)">
                  <c:v>43</c:v>
                </c:pt>
                <c:pt idx="29" formatCode="#,##0_);\(#,##0\)">
                  <c:v>44</c:v>
                </c:pt>
                <c:pt idx="30" formatCode="#,##0_);\(#,##0\)">
                  <c:v>71</c:v>
                </c:pt>
                <c:pt idx="31" formatCode="#,##0_);\(#,##0\)">
                  <c:v>69</c:v>
                </c:pt>
                <c:pt idx="32" formatCode="#,##0_);\(#,##0\)">
                  <c:v>53</c:v>
                </c:pt>
                <c:pt idx="33" formatCode="#,##0_);\(#,##0\)">
                  <c:v>90</c:v>
                </c:pt>
                <c:pt idx="34" formatCode="#,##0_);\(#,##0\)">
                  <c:v>57</c:v>
                </c:pt>
                <c:pt idx="35" formatCode="#,##0_);\(#,##0\)">
                  <c:v>119</c:v>
                </c:pt>
                <c:pt idx="36" formatCode="#,##0_);\(#,##0\)">
                  <c:v>145</c:v>
                </c:pt>
                <c:pt idx="37" formatCode="#,##0_);\(#,##0\)">
                  <c:v>388</c:v>
                </c:pt>
                <c:pt idx="38" formatCode="#,##0_);\(#,##0\)">
                  <c:v>447</c:v>
                </c:pt>
                <c:pt idx="39" formatCode="#,##0_);\(#,##0\)">
                  <c:v>804</c:v>
                </c:pt>
                <c:pt idx="40" formatCode="#,##0_);\(#,##0\)">
                  <c:v>1437</c:v>
                </c:pt>
                <c:pt idx="41" formatCode="#,##0_);\(#,##0\)">
                  <c:v>1282</c:v>
                </c:pt>
                <c:pt idx="42" formatCode="#,##0_);\(#,##0\)">
                  <c:v>1215</c:v>
                </c:pt>
                <c:pt idx="43" formatCode="#,##0_);\(#,##0\)">
                  <c:v>1663</c:v>
                </c:pt>
                <c:pt idx="44" formatCode="#,##0_);\(#,##0\)">
                  <c:v>2109</c:v>
                </c:pt>
                <c:pt idx="45" formatCode="#,##0_);\(#,##0\)">
                  <c:v>1856</c:v>
                </c:pt>
                <c:pt idx="46" formatCode="#,##0_);\(#,##0\)">
                  <c:v>2475</c:v>
                </c:pt>
                <c:pt idx="47" formatCode="#,##0_);\(#,##0\)">
                  <c:v>3635</c:v>
                </c:pt>
                <c:pt idx="48" formatCode="#,##0_);\(#,##0\)">
                  <c:v>2212</c:v>
                </c:pt>
                <c:pt idx="49" formatCode="#,##0_);\(#,##0\)">
                  <c:v>1377</c:v>
                </c:pt>
                <c:pt idx="50" formatCode="#,##0_);\(#,##0\)">
                  <c:v>1459</c:v>
                </c:pt>
                <c:pt idx="51" formatCode="#,##0_);\(#,##0\)">
                  <c:v>1252</c:v>
                </c:pt>
                <c:pt idx="52" formatCode="#,##0_);\(#,##0\)">
                  <c:v>1914</c:v>
                </c:pt>
                <c:pt idx="53" formatCode="#,##0_);\(#,##0\)">
                  <c:v>1574</c:v>
                </c:pt>
                <c:pt idx="54" formatCode="#,##0_);\(#,##0\)">
                  <c:v>4508</c:v>
                </c:pt>
                <c:pt idx="55" formatCode="#,##0_);\(#,##0\)">
                  <c:v>5804</c:v>
                </c:pt>
                <c:pt idx="56" formatCode="#,##0_);\(#,##0\)">
                  <c:v>7973</c:v>
                </c:pt>
                <c:pt idx="57" formatCode="#,##0_);\(#,##0\)">
                  <c:v>7204</c:v>
                </c:pt>
                <c:pt idx="58" formatCode="#,##0_);\(#,##0\)">
                  <c:v>6052</c:v>
                </c:pt>
                <c:pt idx="59" formatCode="#,##0_);\(#,##0\)">
                  <c:v>5203</c:v>
                </c:pt>
                <c:pt idx="60" formatCode="#,##0_);\(#,##0\)">
                  <c:v>6304</c:v>
                </c:pt>
                <c:pt idx="61" formatCode="#,##0_);\(#,##0\)">
                  <c:v>6022</c:v>
                </c:pt>
                <c:pt idx="62" formatCode="#,##0_);\(#,##0\)">
                  <c:v>6188</c:v>
                </c:pt>
                <c:pt idx="63" formatCode="#,##0_);\(#,##0\)">
                  <c:v>2596</c:v>
                </c:pt>
                <c:pt idx="64" formatCode="#,##0_);\(#,##0\)">
                  <c:v>2629</c:v>
                </c:pt>
                <c:pt idx="65" formatCode="#,##0_);\(#,##0\)">
                  <c:v>2380</c:v>
                </c:pt>
                <c:pt idx="66" formatCode="#,##0_);\(#,##0\)">
                  <c:v>2339</c:v>
                </c:pt>
                <c:pt idx="67" formatCode="#,##0_);\(#,##0\)">
                  <c:v>2736</c:v>
                </c:pt>
                <c:pt idx="68" formatCode="#,##0_);\(#,##0\)">
                  <c:v>1482</c:v>
                </c:pt>
                <c:pt idx="69" formatCode="#,##0_);\(#,##0\)">
                  <c:v>1825</c:v>
                </c:pt>
                <c:pt idx="70" formatCode="#,##0_);\(#,##0\)">
                  <c:v>1688</c:v>
                </c:pt>
                <c:pt idx="71" formatCode="#,##0_);\(#,##0\)">
                  <c:v>1579</c:v>
                </c:pt>
                <c:pt idx="72" formatCode="#,##0_);\(#,##0\)">
                  <c:v>1219</c:v>
                </c:pt>
                <c:pt idx="73" formatCode="#,##0_);\(#,##0\)">
                  <c:v>1142</c:v>
                </c:pt>
                <c:pt idx="74" formatCode="#,##0_);\(#,##0\)">
                  <c:v>1158</c:v>
                </c:pt>
                <c:pt idx="75" formatCode="#,##0_);\(#,##0\)">
                  <c:v>827</c:v>
                </c:pt>
                <c:pt idx="76" formatCode="#,##0_);\(#,##0\)">
                  <c:v>1395</c:v>
                </c:pt>
                <c:pt idx="77" formatCode="#,##0_);\(#,##0\)">
                  <c:v>1373</c:v>
                </c:pt>
                <c:pt idx="78" formatCode="#,##0_);\(#,##0\)">
                  <c:v>1450</c:v>
                </c:pt>
                <c:pt idx="79" formatCode="#,##0_);\(#,##0\)">
                  <c:v>1090</c:v>
                </c:pt>
                <c:pt idx="80" formatCode="#,##0_);\(#,##0\)">
                  <c:v>1243</c:v>
                </c:pt>
                <c:pt idx="81" formatCode="#,##0_);\(#,##0\)">
                  <c:v>1449</c:v>
                </c:pt>
                <c:pt idx="82" formatCode="#,##0_);\(#,##0\)">
                  <c:v>1817</c:v>
                </c:pt>
                <c:pt idx="83" formatCode="#,##0_);\(#,##0\)">
                  <c:v>1682</c:v>
                </c:pt>
                <c:pt idx="84" formatCode="#,##0_);\(#,##0\)">
                  <c:v>2067</c:v>
                </c:pt>
                <c:pt idx="85" formatCode="#,##0_);\(#,##0\)">
                  <c:v>1906</c:v>
                </c:pt>
                <c:pt idx="86" formatCode="#,##0_);\(#,##0\)">
                  <c:v>2233</c:v>
                </c:pt>
                <c:pt idx="87" formatCode="#,##0_);\(#,##0\)">
                  <c:v>1909</c:v>
                </c:pt>
                <c:pt idx="88" formatCode="#,##0_);\(#,##0\)">
                  <c:v>1563</c:v>
                </c:pt>
                <c:pt idx="89" formatCode="#,##0_);\(#,##0\)">
                  <c:v>1738</c:v>
                </c:pt>
                <c:pt idx="90" formatCode="#,##0_);\(#,##0\)">
                  <c:v>2642</c:v>
                </c:pt>
                <c:pt idx="91" formatCode="#,##0_);\(#,##0\)">
                  <c:v>2230</c:v>
                </c:pt>
                <c:pt idx="92" formatCode="#,##0_);\(#,##0\)">
                  <c:v>1801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39-41D0-A22D-155CFEA6E6B3}"/>
            </c:ext>
          </c:extLst>
        </c:ser>
        <c:ser>
          <c:idx val="8"/>
          <c:order val="10"/>
          <c:tx>
            <c:strRef>
              <c:f>'Daily Counts'!$BD$3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'Daily Counts'!$BD$4:$BD$96</c:f>
              <c:numCache>
                <c:formatCode>General</c:formatCode>
                <c:ptCount val="93"/>
                <c:pt idx="0" formatCode="#,##0_);\(#,##0\)">
                  <c:v>5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7</c:v>
                </c:pt>
                <c:pt idx="6">
                  <c:v>3</c:v>
                </c:pt>
                <c:pt idx="7">
                  <c:v>5</c:v>
                </c:pt>
                <c:pt idx="8">
                  <c:v>7</c:v>
                </c:pt>
                <c:pt idx="9">
                  <c:v>6</c:v>
                </c:pt>
                <c:pt idx="10">
                  <c:v>3</c:v>
                </c:pt>
                <c:pt idx="11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39-41D0-A22D-155CFEA6E6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7511280"/>
        <c:axId val="33763025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'Daily Counts'!$BH$2:$BH$3</c15:sqref>
                        </c15:formulaRef>
                      </c:ext>
                    </c:extLst>
                    <c:strCache>
                      <c:ptCount val="2"/>
                      <c:pt idx="0">
                        <c:v>2024</c:v>
                      </c:pt>
                      <c:pt idx="1">
                        <c:v>Proj-10Yr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'Daily Counts'!$A$4:$A$96</c15:sqref>
                        </c15:formulaRef>
                      </c:ext>
                    </c:extLst>
                    <c:numCache>
                      <c:formatCode>d\-mmm</c:formatCode>
                      <c:ptCount val="93"/>
                      <c:pt idx="0">
                        <c:v>38061</c:v>
                      </c:pt>
                      <c:pt idx="1">
                        <c:v>38062</c:v>
                      </c:pt>
                      <c:pt idx="2">
                        <c:v>38063</c:v>
                      </c:pt>
                      <c:pt idx="3">
                        <c:v>38064</c:v>
                      </c:pt>
                      <c:pt idx="4">
                        <c:v>38065</c:v>
                      </c:pt>
                      <c:pt idx="5">
                        <c:v>38066</c:v>
                      </c:pt>
                      <c:pt idx="6">
                        <c:v>38067</c:v>
                      </c:pt>
                      <c:pt idx="7">
                        <c:v>38068</c:v>
                      </c:pt>
                      <c:pt idx="8">
                        <c:v>38069</c:v>
                      </c:pt>
                      <c:pt idx="9">
                        <c:v>38070</c:v>
                      </c:pt>
                      <c:pt idx="10">
                        <c:v>38071</c:v>
                      </c:pt>
                      <c:pt idx="11">
                        <c:v>38072</c:v>
                      </c:pt>
                      <c:pt idx="12">
                        <c:v>38073</c:v>
                      </c:pt>
                      <c:pt idx="13">
                        <c:v>38074</c:v>
                      </c:pt>
                      <c:pt idx="14">
                        <c:v>38075</c:v>
                      </c:pt>
                      <c:pt idx="15">
                        <c:v>38076</c:v>
                      </c:pt>
                      <c:pt idx="16">
                        <c:v>38077</c:v>
                      </c:pt>
                      <c:pt idx="17">
                        <c:v>38078</c:v>
                      </c:pt>
                      <c:pt idx="18">
                        <c:v>38079</c:v>
                      </c:pt>
                      <c:pt idx="19">
                        <c:v>38080</c:v>
                      </c:pt>
                      <c:pt idx="20">
                        <c:v>38081</c:v>
                      </c:pt>
                      <c:pt idx="21">
                        <c:v>38082</c:v>
                      </c:pt>
                      <c:pt idx="22">
                        <c:v>38083</c:v>
                      </c:pt>
                      <c:pt idx="23">
                        <c:v>38084</c:v>
                      </c:pt>
                      <c:pt idx="24">
                        <c:v>38085</c:v>
                      </c:pt>
                      <c:pt idx="25">
                        <c:v>38086</c:v>
                      </c:pt>
                      <c:pt idx="26">
                        <c:v>38087</c:v>
                      </c:pt>
                      <c:pt idx="27">
                        <c:v>38088</c:v>
                      </c:pt>
                      <c:pt idx="28">
                        <c:v>38089</c:v>
                      </c:pt>
                      <c:pt idx="29">
                        <c:v>38090</c:v>
                      </c:pt>
                      <c:pt idx="30">
                        <c:v>38091</c:v>
                      </c:pt>
                      <c:pt idx="31">
                        <c:v>38092</c:v>
                      </c:pt>
                      <c:pt idx="32">
                        <c:v>38093</c:v>
                      </c:pt>
                      <c:pt idx="33">
                        <c:v>38094</c:v>
                      </c:pt>
                      <c:pt idx="34">
                        <c:v>38095</c:v>
                      </c:pt>
                      <c:pt idx="35">
                        <c:v>38096</c:v>
                      </c:pt>
                      <c:pt idx="36">
                        <c:v>38097</c:v>
                      </c:pt>
                      <c:pt idx="37">
                        <c:v>38098</c:v>
                      </c:pt>
                      <c:pt idx="38">
                        <c:v>38099</c:v>
                      </c:pt>
                      <c:pt idx="39">
                        <c:v>38100</c:v>
                      </c:pt>
                      <c:pt idx="40">
                        <c:v>38101</c:v>
                      </c:pt>
                      <c:pt idx="41">
                        <c:v>38102</c:v>
                      </c:pt>
                      <c:pt idx="42">
                        <c:v>38103</c:v>
                      </c:pt>
                      <c:pt idx="43">
                        <c:v>38104</c:v>
                      </c:pt>
                      <c:pt idx="44">
                        <c:v>38105</c:v>
                      </c:pt>
                      <c:pt idx="45">
                        <c:v>38106</c:v>
                      </c:pt>
                      <c:pt idx="46">
                        <c:v>38107</c:v>
                      </c:pt>
                      <c:pt idx="47">
                        <c:v>38108</c:v>
                      </c:pt>
                      <c:pt idx="48">
                        <c:v>38109</c:v>
                      </c:pt>
                      <c:pt idx="49">
                        <c:v>38110</c:v>
                      </c:pt>
                      <c:pt idx="50">
                        <c:v>38111</c:v>
                      </c:pt>
                      <c:pt idx="51">
                        <c:v>38112</c:v>
                      </c:pt>
                      <c:pt idx="52">
                        <c:v>38113</c:v>
                      </c:pt>
                      <c:pt idx="53">
                        <c:v>38114</c:v>
                      </c:pt>
                      <c:pt idx="54">
                        <c:v>38115</c:v>
                      </c:pt>
                      <c:pt idx="55">
                        <c:v>38116</c:v>
                      </c:pt>
                      <c:pt idx="56">
                        <c:v>38117</c:v>
                      </c:pt>
                      <c:pt idx="57">
                        <c:v>38118</c:v>
                      </c:pt>
                      <c:pt idx="58">
                        <c:v>38119</c:v>
                      </c:pt>
                      <c:pt idx="59">
                        <c:v>38120</c:v>
                      </c:pt>
                      <c:pt idx="60">
                        <c:v>38121</c:v>
                      </c:pt>
                      <c:pt idx="61">
                        <c:v>38122</c:v>
                      </c:pt>
                      <c:pt idx="62">
                        <c:v>38123</c:v>
                      </c:pt>
                      <c:pt idx="63">
                        <c:v>38124</c:v>
                      </c:pt>
                      <c:pt idx="64">
                        <c:v>38125</c:v>
                      </c:pt>
                      <c:pt idx="65">
                        <c:v>38126</c:v>
                      </c:pt>
                      <c:pt idx="66">
                        <c:v>38127</c:v>
                      </c:pt>
                      <c:pt idx="67">
                        <c:v>38128</c:v>
                      </c:pt>
                      <c:pt idx="68">
                        <c:v>38129</c:v>
                      </c:pt>
                      <c:pt idx="69">
                        <c:v>38130</c:v>
                      </c:pt>
                      <c:pt idx="70">
                        <c:v>38131</c:v>
                      </c:pt>
                      <c:pt idx="71">
                        <c:v>38132</c:v>
                      </c:pt>
                      <c:pt idx="72">
                        <c:v>38133</c:v>
                      </c:pt>
                      <c:pt idx="73">
                        <c:v>38134</c:v>
                      </c:pt>
                      <c:pt idx="74">
                        <c:v>38135</c:v>
                      </c:pt>
                      <c:pt idx="75">
                        <c:v>38136</c:v>
                      </c:pt>
                      <c:pt idx="76">
                        <c:v>38137</c:v>
                      </c:pt>
                      <c:pt idx="77">
                        <c:v>38138</c:v>
                      </c:pt>
                      <c:pt idx="78">
                        <c:v>38139</c:v>
                      </c:pt>
                      <c:pt idx="79">
                        <c:v>38140</c:v>
                      </c:pt>
                      <c:pt idx="80">
                        <c:v>38141</c:v>
                      </c:pt>
                      <c:pt idx="81">
                        <c:v>38142</c:v>
                      </c:pt>
                      <c:pt idx="82">
                        <c:v>38143</c:v>
                      </c:pt>
                      <c:pt idx="83">
                        <c:v>38144</c:v>
                      </c:pt>
                      <c:pt idx="84">
                        <c:v>38145</c:v>
                      </c:pt>
                      <c:pt idx="85">
                        <c:v>38146</c:v>
                      </c:pt>
                      <c:pt idx="86">
                        <c:v>38147</c:v>
                      </c:pt>
                      <c:pt idx="87">
                        <c:v>38148</c:v>
                      </c:pt>
                      <c:pt idx="88">
                        <c:v>38149</c:v>
                      </c:pt>
                      <c:pt idx="89">
                        <c:v>38150</c:v>
                      </c:pt>
                      <c:pt idx="90">
                        <c:v>38151</c:v>
                      </c:pt>
                      <c:pt idx="91">
                        <c:v>38152</c:v>
                      </c:pt>
                      <c:pt idx="92">
                        <c:v>38153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'Daily Counts'!$BH$4:$BH$96</c15:sqref>
                        </c15:formulaRef>
                      </c:ext>
                    </c:extLst>
                    <c:numCache>
                      <c:formatCode>#,##0_);\(#,##0\)</c:formatCode>
                      <c:ptCount val="93"/>
                      <c:pt idx="0">
                        <c:v>32.297240185809279</c:v>
                      </c:pt>
                      <c:pt idx="1">
                        <c:v>5.5585754622461065</c:v>
                      </c:pt>
                      <c:pt idx="2">
                        <c:v>2.7792877311230533</c:v>
                      </c:pt>
                      <c:pt idx="3">
                        <c:v>5.6544129702158683</c:v>
                      </c:pt>
                      <c:pt idx="4">
                        <c:v>6.3252755260041909</c:v>
                      </c:pt>
                      <c:pt idx="5">
                        <c:v>7.4753256216413169</c:v>
                      </c:pt>
                      <c:pt idx="6">
                        <c:v>11.596338464341017</c:v>
                      </c:pt>
                      <c:pt idx="7">
                        <c:v>7.283650605701796</c:v>
                      </c:pt>
                      <c:pt idx="8">
                        <c:v>9.1045632571272446</c:v>
                      </c:pt>
                      <c:pt idx="9">
                        <c:v>14.37562619546407</c:v>
                      </c:pt>
                      <c:pt idx="10">
                        <c:v>14.567301211403592</c:v>
                      </c:pt>
                      <c:pt idx="11">
                        <c:v>20.030039165679938</c:v>
                      </c:pt>
                      <c:pt idx="12">
                        <c:v>32.201402677839518</c:v>
                      </c:pt>
                      <c:pt idx="13">
                        <c:v>40.826778395117962</c:v>
                      </c:pt>
                      <c:pt idx="14">
                        <c:v>49.356316604426638</c:v>
                      </c:pt>
                      <c:pt idx="15">
                        <c:v>30.092977502504787</c:v>
                      </c:pt>
                      <c:pt idx="16">
                        <c:v>49.643829128335923</c:v>
                      </c:pt>
                      <c:pt idx="17">
                        <c:v>45.043628745787423</c:v>
                      </c:pt>
                      <c:pt idx="18">
                        <c:v>50.314691684124249</c:v>
                      </c:pt>
                      <c:pt idx="19">
                        <c:v>61.336005100646702</c:v>
                      </c:pt>
                      <c:pt idx="20">
                        <c:v>56.160779670279638</c:v>
                      </c:pt>
                      <c:pt idx="21">
                        <c:v>63.34859276801167</c:v>
                      </c:pt>
                      <c:pt idx="22">
                        <c:v>60.569305036888622</c:v>
                      </c:pt>
                      <c:pt idx="23">
                        <c:v>83.378631933691608</c:v>
                      </c:pt>
                      <c:pt idx="24">
                        <c:v>118.16764732671466</c:v>
                      </c:pt>
                      <c:pt idx="25">
                        <c:v>165.12802623189728</c:v>
                      </c:pt>
                      <c:pt idx="26">
                        <c:v>206.050642134985</c:v>
                      </c:pt>
                      <c:pt idx="27">
                        <c:v>231.92676928682033</c:v>
                      </c:pt>
                      <c:pt idx="28">
                        <c:v>329.29767738409697</c:v>
                      </c:pt>
                      <c:pt idx="29">
                        <c:v>240.36046998815925</c:v>
                      </c:pt>
                      <c:pt idx="30">
                        <c:v>268.05750979142005</c:v>
                      </c:pt>
                      <c:pt idx="31">
                        <c:v>558.4451589397944</c:v>
                      </c:pt>
                      <c:pt idx="32">
                        <c:v>547.13633299936259</c:v>
                      </c:pt>
                      <c:pt idx="33">
                        <c:v>756.63712542125893</c:v>
                      </c:pt>
                      <c:pt idx="34">
                        <c:v>1108.4566171782494</c:v>
                      </c:pt>
                      <c:pt idx="35">
                        <c:v>1388.6854904818292</c:v>
                      </c:pt>
                      <c:pt idx="36">
                        <c:v>1700.2532288915204</c:v>
                      </c:pt>
                      <c:pt idx="37">
                        <c:v>1281.6349940796067</c:v>
                      </c:pt>
                      <c:pt idx="38">
                        <c:v>1665.5600510064673</c:v>
                      </c:pt>
                      <c:pt idx="39">
                        <c:v>1260.0715547864106</c:v>
                      </c:pt>
                      <c:pt idx="40">
                        <c:v>1501.582074870207</c:v>
                      </c:pt>
                      <c:pt idx="41">
                        <c:v>1491.9024865652614</c:v>
                      </c:pt>
                      <c:pt idx="42">
                        <c:v>2219.3091720557431</c:v>
                      </c:pt>
                      <c:pt idx="43">
                        <c:v>2152.7021040167597</c:v>
                      </c:pt>
                      <c:pt idx="44">
                        <c:v>4113.441679570089</c:v>
                      </c:pt>
                      <c:pt idx="45">
                        <c:v>4057.4725749157492</c:v>
                      </c:pt>
                      <c:pt idx="46">
                        <c:v>5185.5758812278</c:v>
                      </c:pt>
                      <c:pt idx="47">
                        <c:v>4649.9400491848073</c:v>
                      </c:pt>
                      <c:pt idx="48">
                        <c:v>4469.6696966936897</c:v>
                      </c:pt>
                      <c:pt idx="49">
                        <c:v>4142.8637945168057</c:v>
                      </c:pt>
                      <c:pt idx="50">
                        <c:v>3808.199216686402</c:v>
                      </c:pt>
                      <c:pt idx="51">
                        <c:v>3778.7771017396853</c:v>
                      </c:pt>
                      <c:pt idx="52">
                        <c:v>3371.6593678841432</c:v>
                      </c:pt>
                      <c:pt idx="53">
                        <c:v>3261.6379087348582</c:v>
                      </c:pt>
                      <c:pt idx="54">
                        <c:v>3002.2057746607161</c:v>
                      </c:pt>
                      <c:pt idx="55">
                        <c:v>2792.2257946989712</c:v>
                      </c:pt>
                      <c:pt idx="56">
                        <c:v>2878.5753893797255</c:v>
                      </c:pt>
                      <c:pt idx="57">
                        <c:v>3132.6406230075604</c:v>
                      </c:pt>
                      <c:pt idx="58">
                        <c:v>2665.911959194827</c:v>
                      </c:pt>
                      <c:pt idx="59">
                        <c:v>2148.3894161581202</c:v>
                      </c:pt>
                      <c:pt idx="60">
                        <c:v>2220.7467346752896</c:v>
                      </c:pt>
                      <c:pt idx="61">
                        <c:v>2359.1360961836235</c:v>
                      </c:pt>
                      <c:pt idx="62">
                        <c:v>2555.6988250296022</c:v>
                      </c:pt>
                      <c:pt idx="63">
                        <c:v>2185.3826942344481</c:v>
                      </c:pt>
                      <c:pt idx="64">
                        <c:v>1781.4275981419078</c:v>
                      </c:pt>
                      <c:pt idx="65">
                        <c:v>1657.3180253210678</c:v>
                      </c:pt>
                      <c:pt idx="66">
                        <c:v>1941.380398943438</c:v>
                      </c:pt>
                      <c:pt idx="67">
                        <c:v>2081.7823481191367</c:v>
                      </c:pt>
                      <c:pt idx="68">
                        <c:v>1831.8381273340019</c:v>
                      </c:pt>
                      <c:pt idx="69">
                        <c:v>1934.480098369615</c:v>
                      </c:pt>
                      <c:pt idx="70">
                        <c:v>1782.7693232534843</c:v>
                      </c:pt>
                      <c:pt idx="71">
                        <c:v>1560.5221422716097</c:v>
                      </c:pt>
                      <c:pt idx="72">
                        <c:v>1625.595810183077</c:v>
                      </c:pt>
                      <c:pt idx="73">
                        <c:v>1631.6335731851721</c:v>
                      </c:pt>
                      <c:pt idx="74">
                        <c:v>1442.2586574369254</c:v>
                      </c:pt>
                      <c:pt idx="75">
                        <c:v>1477.7185353857369</c:v>
                      </c:pt>
                      <c:pt idx="76">
                        <c:v>1458.6468712997544</c:v>
                      </c:pt>
                      <c:pt idx="77">
                        <c:v>1402.2944166135353</c:v>
                      </c:pt>
                      <c:pt idx="78">
                        <c:v>1562.5347299389748</c:v>
                      </c:pt>
                      <c:pt idx="79">
                        <c:v>1463.9179342380912</c:v>
                      </c:pt>
                      <c:pt idx="80">
                        <c:v>1543.7505783769018</c:v>
                      </c:pt>
                      <c:pt idx="81">
                        <c:v>1660.2889880681305</c:v>
                      </c:pt>
                      <c:pt idx="82">
                        <c:v>1554.3885417615452</c:v>
                      </c:pt>
                      <c:pt idx="83">
                        <c:v>1627.0333728026235</c:v>
                      </c:pt>
                      <c:pt idx="84">
                        <c:v>1947.3223244375631</c:v>
                      </c:pt>
                      <c:pt idx="85">
                        <c:v>1860.6852172328995</c:v>
                      </c:pt>
                      <c:pt idx="86">
                        <c:v>1876.1150560160311</c:v>
                      </c:pt>
                      <c:pt idx="87">
                        <c:v>1931.1257855906736</c:v>
                      </c:pt>
                      <c:pt idx="88">
                        <c:v>1824.5544767282997</c:v>
                      </c:pt>
                      <c:pt idx="89">
                        <c:v>1808.6454504053197</c:v>
                      </c:pt>
                      <c:pt idx="90">
                        <c:v>1847.1721286091633</c:v>
                      </c:pt>
                      <c:pt idx="91">
                        <c:v>1937.738573640587</c:v>
                      </c:pt>
                      <c:pt idx="92">
                        <c:v>2000.2246288368708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F639-41D0-A22D-155CFEA6E6B3}"/>
                  </c:ext>
                </c:extLst>
              </c15:ser>
            </c15:filteredLineSeries>
            <c15:filteredLine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Counts'!$AZ$3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Counts'!$A$4:$A$96</c15:sqref>
                        </c15:formulaRef>
                      </c:ext>
                    </c:extLst>
                    <c:numCache>
                      <c:formatCode>d\-mmm</c:formatCode>
                      <c:ptCount val="93"/>
                      <c:pt idx="0">
                        <c:v>38061</c:v>
                      </c:pt>
                      <c:pt idx="1">
                        <c:v>38062</c:v>
                      </c:pt>
                      <c:pt idx="2">
                        <c:v>38063</c:v>
                      </c:pt>
                      <c:pt idx="3">
                        <c:v>38064</c:v>
                      </c:pt>
                      <c:pt idx="4">
                        <c:v>38065</c:v>
                      </c:pt>
                      <c:pt idx="5">
                        <c:v>38066</c:v>
                      </c:pt>
                      <c:pt idx="6">
                        <c:v>38067</c:v>
                      </c:pt>
                      <c:pt idx="7">
                        <c:v>38068</c:v>
                      </c:pt>
                      <c:pt idx="8">
                        <c:v>38069</c:v>
                      </c:pt>
                      <c:pt idx="9">
                        <c:v>38070</c:v>
                      </c:pt>
                      <c:pt idx="10">
                        <c:v>38071</c:v>
                      </c:pt>
                      <c:pt idx="11">
                        <c:v>38072</c:v>
                      </c:pt>
                      <c:pt idx="12">
                        <c:v>38073</c:v>
                      </c:pt>
                      <c:pt idx="13">
                        <c:v>38074</c:v>
                      </c:pt>
                      <c:pt idx="14">
                        <c:v>38075</c:v>
                      </c:pt>
                      <c:pt idx="15">
                        <c:v>38076</c:v>
                      </c:pt>
                      <c:pt idx="16">
                        <c:v>38077</c:v>
                      </c:pt>
                      <c:pt idx="17">
                        <c:v>38078</c:v>
                      </c:pt>
                      <c:pt idx="18">
                        <c:v>38079</c:v>
                      </c:pt>
                      <c:pt idx="19">
                        <c:v>38080</c:v>
                      </c:pt>
                      <c:pt idx="20">
                        <c:v>38081</c:v>
                      </c:pt>
                      <c:pt idx="21">
                        <c:v>38082</c:v>
                      </c:pt>
                      <c:pt idx="22">
                        <c:v>38083</c:v>
                      </c:pt>
                      <c:pt idx="23">
                        <c:v>38084</c:v>
                      </c:pt>
                      <c:pt idx="24">
                        <c:v>38085</c:v>
                      </c:pt>
                      <c:pt idx="25">
                        <c:v>38086</c:v>
                      </c:pt>
                      <c:pt idx="26">
                        <c:v>38087</c:v>
                      </c:pt>
                      <c:pt idx="27">
                        <c:v>38088</c:v>
                      </c:pt>
                      <c:pt idx="28">
                        <c:v>38089</c:v>
                      </c:pt>
                      <c:pt idx="29">
                        <c:v>38090</c:v>
                      </c:pt>
                      <c:pt idx="30">
                        <c:v>38091</c:v>
                      </c:pt>
                      <c:pt idx="31">
                        <c:v>38092</c:v>
                      </c:pt>
                      <c:pt idx="32">
                        <c:v>38093</c:v>
                      </c:pt>
                      <c:pt idx="33">
                        <c:v>38094</c:v>
                      </c:pt>
                      <c:pt idx="34">
                        <c:v>38095</c:v>
                      </c:pt>
                      <c:pt idx="35">
                        <c:v>38096</c:v>
                      </c:pt>
                      <c:pt idx="36">
                        <c:v>38097</c:v>
                      </c:pt>
                      <c:pt idx="37">
                        <c:v>38098</c:v>
                      </c:pt>
                      <c:pt idx="38">
                        <c:v>38099</c:v>
                      </c:pt>
                      <c:pt idx="39">
                        <c:v>38100</c:v>
                      </c:pt>
                      <c:pt idx="40">
                        <c:v>38101</c:v>
                      </c:pt>
                      <c:pt idx="41">
                        <c:v>38102</c:v>
                      </c:pt>
                      <c:pt idx="42">
                        <c:v>38103</c:v>
                      </c:pt>
                      <c:pt idx="43">
                        <c:v>38104</c:v>
                      </c:pt>
                      <c:pt idx="44">
                        <c:v>38105</c:v>
                      </c:pt>
                      <c:pt idx="45">
                        <c:v>38106</c:v>
                      </c:pt>
                      <c:pt idx="46">
                        <c:v>38107</c:v>
                      </c:pt>
                      <c:pt idx="47">
                        <c:v>38108</c:v>
                      </c:pt>
                      <c:pt idx="48">
                        <c:v>38109</c:v>
                      </c:pt>
                      <c:pt idx="49">
                        <c:v>38110</c:v>
                      </c:pt>
                      <c:pt idx="50">
                        <c:v>38111</c:v>
                      </c:pt>
                      <c:pt idx="51">
                        <c:v>38112</c:v>
                      </c:pt>
                      <c:pt idx="52">
                        <c:v>38113</c:v>
                      </c:pt>
                      <c:pt idx="53">
                        <c:v>38114</c:v>
                      </c:pt>
                      <c:pt idx="54">
                        <c:v>38115</c:v>
                      </c:pt>
                      <c:pt idx="55">
                        <c:v>38116</c:v>
                      </c:pt>
                      <c:pt idx="56">
                        <c:v>38117</c:v>
                      </c:pt>
                      <c:pt idx="57">
                        <c:v>38118</c:v>
                      </c:pt>
                      <c:pt idx="58">
                        <c:v>38119</c:v>
                      </c:pt>
                      <c:pt idx="59">
                        <c:v>38120</c:v>
                      </c:pt>
                      <c:pt idx="60">
                        <c:v>38121</c:v>
                      </c:pt>
                      <c:pt idx="61">
                        <c:v>38122</c:v>
                      </c:pt>
                      <c:pt idx="62">
                        <c:v>38123</c:v>
                      </c:pt>
                      <c:pt idx="63">
                        <c:v>38124</c:v>
                      </c:pt>
                      <c:pt idx="64">
                        <c:v>38125</c:v>
                      </c:pt>
                      <c:pt idx="65">
                        <c:v>38126</c:v>
                      </c:pt>
                      <c:pt idx="66">
                        <c:v>38127</c:v>
                      </c:pt>
                      <c:pt idx="67">
                        <c:v>38128</c:v>
                      </c:pt>
                      <c:pt idx="68">
                        <c:v>38129</c:v>
                      </c:pt>
                      <c:pt idx="69">
                        <c:v>38130</c:v>
                      </c:pt>
                      <c:pt idx="70">
                        <c:v>38131</c:v>
                      </c:pt>
                      <c:pt idx="71">
                        <c:v>38132</c:v>
                      </c:pt>
                      <c:pt idx="72">
                        <c:v>38133</c:v>
                      </c:pt>
                      <c:pt idx="73">
                        <c:v>38134</c:v>
                      </c:pt>
                      <c:pt idx="74">
                        <c:v>38135</c:v>
                      </c:pt>
                      <c:pt idx="75">
                        <c:v>38136</c:v>
                      </c:pt>
                      <c:pt idx="76">
                        <c:v>38137</c:v>
                      </c:pt>
                      <c:pt idx="77">
                        <c:v>38138</c:v>
                      </c:pt>
                      <c:pt idx="78">
                        <c:v>38139</c:v>
                      </c:pt>
                      <c:pt idx="79">
                        <c:v>38140</c:v>
                      </c:pt>
                      <c:pt idx="80">
                        <c:v>38141</c:v>
                      </c:pt>
                      <c:pt idx="81">
                        <c:v>38142</c:v>
                      </c:pt>
                      <c:pt idx="82">
                        <c:v>38143</c:v>
                      </c:pt>
                      <c:pt idx="83">
                        <c:v>38144</c:v>
                      </c:pt>
                      <c:pt idx="84">
                        <c:v>38145</c:v>
                      </c:pt>
                      <c:pt idx="85">
                        <c:v>38146</c:v>
                      </c:pt>
                      <c:pt idx="86">
                        <c:v>38147</c:v>
                      </c:pt>
                      <c:pt idx="87">
                        <c:v>38148</c:v>
                      </c:pt>
                      <c:pt idx="88">
                        <c:v>38149</c:v>
                      </c:pt>
                      <c:pt idx="89">
                        <c:v>38150</c:v>
                      </c:pt>
                      <c:pt idx="90">
                        <c:v>38151</c:v>
                      </c:pt>
                      <c:pt idx="91">
                        <c:v>38152</c:v>
                      </c:pt>
                      <c:pt idx="92">
                        <c:v>38153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Counts'!$AZ$4:$AZ$96</c15:sqref>
                        </c15:formulaRef>
                      </c:ext>
                    </c:extLst>
                    <c:numCache>
                      <c:formatCode>General</c:formatCode>
                      <c:ptCount val="93"/>
                      <c:pt idx="0" formatCode="#,##0_);\(#,##0\)">
                        <c:v>21</c:v>
                      </c:pt>
                      <c:pt idx="1">
                        <c:v>1</c:v>
                      </c:pt>
                      <c:pt idx="2">
                        <c:v>3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4</c:v>
                      </c:pt>
                      <c:pt idx="6">
                        <c:v>3</c:v>
                      </c:pt>
                      <c:pt idx="7">
                        <c:v>1</c:v>
                      </c:pt>
                      <c:pt idx="8">
                        <c:v>0</c:v>
                      </c:pt>
                      <c:pt idx="9">
                        <c:v>1</c:v>
                      </c:pt>
                      <c:pt idx="10">
                        <c:v>2</c:v>
                      </c:pt>
                      <c:pt idx="11">
                        <c:v>2</c:v>
                      </c:pt>
                      <c:pt idx="12">
                        <c:v>1</c:v>
                      </c:pt>
                      <c:pt idx="13">
                        <c:v>2</c:v>
                      </c:pt>
                      <c:pt idx="14">
                        <c:v>7</c:v>
                      </c:pt>
                      <c:pt idx="15">
                        <c:v>2</c:v>
                      </c:pt>
                      <c:pt idx="16">
                        <c:v>5</c:v>
                      </c:pt>
                      <c:pt idx="17">
                        <c:v>8</c:v>
                      </c:pt>
                      <c:pt idx="18">
                        <c:v>7</c:v>
                      </c:pt>
                      <c:pt idx="19">
                        <c:v>5</c:v>
                      </c:pt>
                      <c:pt idx="20">
                        <c:v>6</c:v>
                      </c:pt>
                      <c:pt idx="21">
                        <c:v>16</c:v>
                      </c:pt>
                      <c:pt idx="22">
                        <c:v>29</c:v>
                      </c:pt>
                      <c:pt idx="23">
                        <c:v>9</c:v>
                      </c:pt>
                      <c:pt idx="24">
                        <c:v>36</c:v>
                      </c:pt>
                      <c:pt idx="25">
                        <c:v>59</c:v>
                      </c:pt>
                      <c:pt idx="26">
                        <c:v>73</c:v>
                      </c:pt>
                      <c:pt idx="27">
                        <c:v>54</c:v>
                      </c:pt>
                      <c:pt idx="28" formatCode="#,##0_);\(#,##0\)">
                        <c:v>98</c:v>
                      </c:pt>
                      <c:pt idx="29" formatCode="#,##0_);\(#,##0\)">
                        <c:v>105</c:v>
                      </c:pt>
                      <c:pt idx="30" formatCode="#,##0_);\(#,##0\)">
                        <c:v>105</c:v>
                      </c:pt>
                      <c:pt idx="31" formatCode="#,##0_);\(#,##0\)">
                        <c:v>109</c:v>
                      </c:pt>
                      <c:pt idx="32" formatCode="#,##0_);\(#,##0\)">
                        <c:v>163</c:v>
                      </c:pt>
                      <c:pt idx="33" formatCode="#,##0_);\(#,##0\)">
                        <c:v>125</c:v>
                      </c:pt>
                      <c:pt idx="34" formatCode="#,##0_);\(#,##0\)">
                        <c:v>108</c:v>
                      </c:pt>
                      <c:pt idx="35" formatCode="#,##0_);\(#,##0\)">
                        <c:v>219</c:v>
                      </c:pt>
                      <c:pt idx="36" formatCode="#,##0_);\(#,##0\)">
                        <c:v>241</c:v>
                      </c:pt>
                      <c:pt idx="37" formatCode="#,##0_);\(#,##0\)">
                        <c:v>283</c:v>
                      </c:pt>
                      <c:pt idx="38" formatCode="#,##0_);\(#,##0\)">
                        <c:v>383</c:v>
                      </c:pt>
                      <c:pt idx="39" formatCode="#,##0_);\(#,##0\)">
                        <c:v>629</c:v>
                      </c:pt>
                      <c:pt idx="40" formatCode="#,##0_);\(#,##0\)">
                        <c:v>380</c:v>
                      </c:pt>
                      <c:pt idx="41" formatCode="#,##0_);\(#,##0\)">
                        <c:v>526</c:v>
                      </c:pt>
                      <c:pt idx="42" formatCode="#,##0_);\(#,##0\)">
                        <c:v>709</c:v>
                      </c:pt>
                      <c:pt idx="43" formatCode="#,##0_);\(#,##0\)">
                        <c:v>815</c:v>
                      </c:pt>
                      <c:pt idx="44" formatCode="#,##0_);\(#,##0\)">
                        <c:v>1650</c:v>
                      </c:pt>
                      <c:pt idx="45" formatCode="#,##0_);\(#,##0\)">
                        <c:v>1542</c:v>
                      </c:pt>
                      <c:pt idx="46" formatCode="#,##0_);\(#,##0\)">
                        <c:v>1836</c:v>
                      </c:pt>
                      <c:pt idx="47" formatCode="#,##0_);\(#,##0\)">
                        <c:v>2806</c:v>
                      </c:pt>
                      <c:pt idx="48" formatCode="#,##0_);\(#,##0\)">
                        <c:v>1245</c:v>
                      </c:pt>
                      <c:pt idx="49" formatCode="#,##0_);\(#,##0\)">
                        <c:v>1207</c:v>
                      </c:pt>
                      <c:pt idx="50" formatCode="#,##0_);\(#,##0\)">
                        <c:v>2534</c:v>
                      </c:pt>
                      <c:pt idx="51" formatCode="#,##0_);\(#,##0\)">
                        <c:v>2923</c:v>
                      </c:pt>
                      <c:pt idx="52" formatCode="#,##0_);\(#,##0\)">
                        <c:v>2637</c:v>
                      </c:pt>
                      <c:pt idx="53" formatCode="#,##0_);\(#,##0\)">
                        <c:v>1840</c:v>
                      </c:pt>
                      <c:pt idx="54" formatCode="#,##0_);\(#,##0\)">
                        <c:v>1904</c:v>
                      </c:pt>
                      <c:pt idx="55" formatCode="#,##0_);\(#,##0\)">
                        <c:v>2761</c:v>
                      </c:pt>
                      <c:pt idx="56" formatCode="#,##0_);\(#,##0\)">
                        <c:v>3002</c:v>
                      </c:pt>
                      <c:pt idx="57" formatCode="#,##0_);\(#,##0\)">
                        <c:v>1478</c:v>
                      </c:pt>
                      <c:pt idx="58" formatCode="#,##0_);\(#,##0\)">
                        <c:v>886</c:v>
                      </c:pt>
                      <c:pt idx="59" formatCode="#,##0_);\(#,##0\)">
                        <c:v>735</c:v>
                      </c:pt>
                      <c:pt idx="60" formatCode="#,##0_);\(#,##0\)">
                        <c:v>743</c:v>
                      </c:pt>
                      <c:pt idx="61" formatCode="#,##0_);\(#,##0\)">
                        <c:v>1248</c:v>
                      </c:pt>
                      <c:pt idx="62" formatCode="#,##0_);\(#,##0\)">
                        <c:v>1121</c:v>
                      </c:pt>
                      <c:pt idx="63" formatCode="#,##0_);\(#,##0\)">
                        <c:v>1915</c:v>
                      </c:pt>
                      <c:pt idx="64" formatCode="#,##0_);\(#,##0\)">
                        <c:v>984</c:v>
                      </c:pt>
                      <c:pt idx="65" formatCode="#,##0_);\(#,##0\)">
                        <c:v>675</c:v>
                      </c:pt>
                      <c:pt idx="66" formatCode="#,##0_);\(#,##0\)">
                        <c:v>520</c:v>
                      </c:pt>
                      <c:pt idx="67" formatCode="#,##0_);\(#,##0\)">
                        <c:v>689</c:v>
                      </c:pt>
                      <c:pt idx="68" formatCode="#,##0_);\(#,##0\)">
                        <c:v>676</c:v>
                      </c:pt>
                      <c:pt idx="69" formatCode="#,##0_);\(#,##0\)">
                        <c:v>1031</c:v>
                      </c:pt>
                      <c:pt idx="70" formatCode="#,##0_);\(#,##0\)">
                        <c:v>1805</c:v>
                      </c:pt>
                      <c:pt idx="71" formatCode="#,##0_);\(#,##0\)">
                        <c:v>750</c:v>
                      </c:pt>
                      <c:pt idx="72" formatCode="#,##0_);\(#,##0\)">
                        <c:v>919</c:v>
                      </c:pt>
                      <c:pt idx="73" formatCode="#,##0_);\(#,##0\)">
                        <c:v>1238</c:v>
                      </c:pt>
                      <c:pt idx="74" formatCode="#,##0_);\(#,##0\)">
                        <c:v>1016</c:v>
                      </c:pt>
                      <c:pt idx="75" formatCode="#,##0_);\(#,##0\)">
                        <c:v>1485</c:v>
                      </c:pt>
                      <c:pt idx="76" formatCode="#,##0_);\(#,##0\)">
                        <c:v>1309</c:v>
                      </c:pt>
                      <c:pt idx="77" formatCode="#,##0_);\(#,##0\)">
                        <c:v>1129</c:v>
                      </c:pt>
                      <c:pt idx="78" formatCode="#,##0_);\(#,##0\)">
                        <c:v>1079</c:v>
                      </c:pt>
                      <c:pt idx="79" formatCode="#,##0_);\(#,##0\)">
                        <c:v>1388</c:v>
                      </c:pt>
                      <c:pt idx="80" formatCode="#,##0_);\(#,##0\)">
                        <c:v>1403</c:v>
                      </c:pt>
                      <c:pt idx="81" formatCode="#,##0_);\(#,##0\)">
                        <c:v>1831</c:v>
                      </c:pt>
                      <c:pt idx="82" formatCode="#,##0_);\(#,##0\)">
                        <c:v>1957</c:v>
                      </c:pt>
                      <c:pt idx="83" formatCode="#,##0_);\(#,##0\)">
                        <c:v>1431</c:v>
                      </c:pt>
                      <c:pt idx="84" formatCode="#,##0_);\(#,##0\)">
                        <c:v>1710</c:v>
                      </c:pt>
                      <c:pt idx="85" formatCode="#,##0_);\(#,##0\)">
                        <c:v>1510</c:v>
                      </c:pt>
                      <c:pt idx="86" formatCode="#,##0_);\(#,##0\)">
                        <c:v>1260</c:v>
                      </c:pt>
                      <c:pt idx="87" formatCode="#,##0_);\(#,##0\)">
                        <c:v>1631</c:v>
                      </c:pt>
                      <c:pt idx="88" formatCode="#,##0_);\(#,##0\)">
                        <c:v>1248</c:v>
                      </c:pt>
                      <c:pt idx="89" formatCode="#,##0_);\(#,##0\)">
                        <c:v>2009</c:v>
                      </c:pt>
                      <c:pt idx="90" formatCode="#,##0_);\(#,##0\)">
                        <c:v>1814</c:v>
                      </c:pt>
                      <c:pt idx="91" formatCode="#,##0_);\(#,##0\)">
                        <c:v>1609</c:v>
                      </c:pt>
                      <c:pt idx="92" formatCode="#,##0_);\(#,##0\)">
                        <c:v>2238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F639-41D0-A22D-155CFEA6E6B3}"/>
                  </c:ext>
                </c:extLst>
              </c15:ser>
            </c15:filteredLineSeries>
            <c15:filteredLineSeries>
              <c15:ser>
                <c:idx val="1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Counts'!$AY$3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Counts'!$A$4:$A$96</c15:sqref>
                        </c15:formulaRef>
                      </c:ext>
                    </c:extLst>
                    <c:numCache>
                      <c:formatCode>d\-mmm</c:formatCode>
                      <c:ptCount val="93"/>
                      <c:pt idx="0">
                        <c:v>38061</c:v>
                      </c:pt>
                      <c:pt idx="1">
                        <c:v>38062</c:v>
                      </c:pt>
                      <c:pt idx="2">
                        <c:v>38063</c:v>
                      </c:pt>
                      <c:pt idx="3">
                        <c:v>38064</c:v>
                      </c:pt>
                      <c:pt idx="4">
                        <c:v>38065</c:v>
                      </c:pt>
                      <c:pt idx="5">
                        <c:v>38066</c:v>
                      </c:pt>
                      <c:pt idx="6">
                        <c:v>38067</c:v>
                      </c:pt>
                      <c:pt idx="7">
                        <c:v>38068</c:v>
                      </c:pt>
                      <c:pt idx="8">
                        <c:v>38069</c:v>
                      </c:pt>
                      <c:pt idx="9">
                        <c:v>38070</c:v>
                      </c:pt>
                      <c:pt idx="10">
                        <c:v>38071</c:v>
                      </c:pt>
                      <c:pt idx="11">
                        <c:v>38072</c:v>
                      </c:pt>
                      <c:pt idx="12">
                        <c:v>38073</c:v>
                      </c:pt>
                      <c:pt idx="13">
                        <c:v>38074</c:v>
                      </c:pt>
                      <c:pt idx="14">
                        <c:v>38075</c:v>
                      </c:pt>
                      <c:pt idx="15">
                        <c:v>38076</c:v>
                      </c:pt>
                      <c:pt idx="16">
                        <c:v>38077</c:v>
                      </c:pt>
                      <c:pt idx="17">
                        <c:v>38078</c:v>
                      </c:pt>
                      <c:pt idx="18">
                        <c:v>38079</c:v>
                      </c:pt>
                      <c:pt idx="19">
                        <c:v>38080</c:v>
                      </c:pt>
                      <c:pt idx="20">
                        <c:v>38081</c:v>
                      </c:pt>
                      <c:pt idx="21">
                        <c:v>38082</c:v>
                      </c:pt>
                      <c:pt idx="22">
                        <c:v>38083</c:v>
                      </c:pt>
                      <c:pt idx="23">
                        <c:v>38084</c:v>
                      </c:pt>
                      <c:pt idx="24">
                        <c:v>38085</c:v>
                      </c:pt>
                      <c:pt idx="25">
                        <c:v>38086</c:v>
                      </c:pt>
                      <c:pt idx="26">
                        <c:v>38087</c:v>
                      </c:pt>
                      <c:pt idx="27">
                        <c:v>38088</c:v>
                      </c:pt>
                      <c:pt idx="28">
                        <c:v>38089</c:v>
                      </c:pt>
                      <c:pt idx="29">
                        <c:v>38090</c:v>
                      </c:pt>
                      <c:pt idx="30">
                        <c:v>38091</c:v>
                      </c:pt>
                      <c:pt idx="31">
                        <c:v>38092</c:v>
                      </c:pt>
                      <c:pt idx="32">
                        <c:v>38093</c:v>
                      </c:pt>
                      <c:pt idx="33">
                        <c:v>38094</c:v>
                      </c:pt>
                      <c:pt idx="34">
                        <c:v>38095</c:v>
                      </c:pt>
                      <c:pt idx="35">
                        <c:v>38096</c:v>
                      </c:pt>
                      <c:pt idx="36">
                        <c:v>38097</c:v>
                      </c:pt>
                      <c:pt idx="37">
                        <c:v>38098</c:v>
                      </c:pt>
                      <c:pt idx="38">
                        <c:v>38099</c:v>
                      </c:pt>
                      <c:pt idx="39">
                        <c:v>38100</c:v>
                      </c:pt>
                      <c:pt idx="40">
                        <c:v>38101</c:v>
                      </c:pt>
                      <c:pt idx="41">
                        <c:v>38102</c:v>
                      </c:pt>
                      <c:pt idx="42">
                        <c:v>38103</c:v>
                      </c:pt>
                      <c:pt idx="43">
                        <c:v>38104</c:v>
                      </c:pt>
                      <c:pt idx="44">
                        <c:v>38105</c:v>
                      </c:pt>
                      <c:pt idx="45">
                        <c:v>38106</c:v>
                      </c:pt>
                      <c:pt idx="46">
                        <c:v>38107</c:v>
                      </c:pt>
                      <c:pt idx="47">
                        <c:v>38108</c:v>
                      </c:pt>
                      <c:pt idx="48">
                        <c:v>38109</c:v>
                      </c:pt>
                      <c:pt idx="49">
                        <c:v>38110</c:v>
                      </c:pt>
                      <c:pt idx="50">
                        <c:v>38111</c:v>
                      </c:pt>
                      <c:pt idx="51">
                        <c:v>38112</c:v>
                      </c:pt>
                      <c:pt idx="52">
                        <c:v>38113</c:v>
                      </c:pt>
                      <c:pt idx="53">
                        <c:v>38114</c:v>
                      </c:pt>
                      <c:pt idx="54">
                        <c:v>38115</c:v>
                      </c:pt>
                      <c:pt idx="55">
                        <c:v>38116</c:v>
                      </c:pt>
                      <c:pt idx="56">
                        <c:v>38117</c:v>
                      </c:pt>
                      <c:pt idx="57">
                        <c:v>38118</c:v>
                      </c:pt>
                      <c:pt idx="58">
                        <c:v>38119</c:v>
                      </c:pt>
                      <c:pt idx="59">
                        <c:v>38120</c:v>
                      </c:pt>
                      <c:pt idx="60">
                        <c:v>38121</c:v>
                      </c:pt>
                      <c:pt idx="61">
                        <c:v>38122</c:v>
                      </c:pt>
                      <c:pt idx="62">
                        <c:v>38123</c:v>
                      </c:pt>
                      <c:pt idx="63">
                        <c:v>38124</c:v>
                      </c:pt>
                      <c:pt idx="64">
                        <c:v>38125</c:v>
                      </c:pt>
                      <c:pt idx="65">
                        <c:v>38126</c:v>
                      </c:pt>
                      <c:pt idx="66">
                        <c:v>38127</c:v>
                      </c:pt>
                      <c:pt idx="67">
                        <c:v>38128</c:v>
                      </c:pt>
                      <c:pt idx="68">
                        <c:v>38129</c:v>
                      </c:pt>
                      <c:pt idx="69">
                        <c:v>38130</c:v>
                      </c:pt>
                      <c:pt idx="70">
                        <c:v>38131</c:v>
                      </c:pt>
                      <c:pt idx="71">
                        <c:v>38132</c:v>
                      </c:pt>
                      <c:pt idx="72">
                        <c:v>38133</c:v>
                      </c:pt>
                      <c:pt idx="73">
                        <c:v>38134</c:v>
                      </c:pt>
                      <c:pt idx="74">
                        <c:v>38135</c:v>
                      </c:pt>
                      <c:pt idx="75">
                        <c:v>38136</c:v>
                      </c:pt>
                      <c:pt idx="76">
                        <c:v>38137</c:v>
                      </c:pt>
                      <c:pt idx="77">
                        <c:v>38138</c:v>
                      </c:pt>
                      <c:pt idx="78">
                        <c:v>38139</c:v>
                      </c:pt>
                      <c:pt idx="79">
                        <c:v>38140</c:v>
                      </c:pt>
                      <c:pt idx="80">
                        <c:v>38141</c:v>
                      </c:pt>
                      <c:pt idx="81">
                        <c:v>38142</c:v>
                      </c:pt>
                      <c:pt idx="82">
                        <c:v>38143</c:v>
                      </c:pt>
                      <c:pt idx="83">
                        <c:v>38144</c:v>
                      </c:pt>
                      <c:pt idx="84">
                        <c:v>38145</c:v>
                      </c:pt>
                      <c:pt idx="85">
                        <c:v>38146</c:v>
                      </c:pt>
                      <c:pt idx="86">
                        <c:v>38147</c:v>
                      </c:pt>
                      <c:pt idx="87">
                        <c:v>38148</c:v>
                      </c:pt>
                      <c:pt idx="88">
                        <c:v>38149</c:v>
                      </c:pt>
                      <c:pt idx="89">
                        <c:v>38150</c:v>
                      </c:pt>
                      <c:pt idx="90">
                        <c:v>38151</c:v>
                      </c:pt>
                      <c:pt idx="91">
                        <c:v>38152</c:v>
                      </c:pt>
                      <c:pt idx="92">
                        <c:v>38153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Counts'!$AY$4:$AY$96</c15:sqref>
                        </c15:formulaRef>
                      </c:ext>
                    </c:extLst>
                    <c:numCache>
                      <c:formatCode>General</c:formatCode>
                      <c:ptCount val="93"/>
                      <c:pt idx="0" formatCode="#,##0_);\(#,##0\)">
                        <c:v>1</c:v>
                      </c:pt>
                      <c:pt idx="1">
                        <c:v>2</c:v>
                      </c:pt>
                      <c:pt idx="2">
                        <c:v>1</c:v>
                      </c:pt>
                      <c:pt idx="3">
                        <c:v>0</c:v>
                      </c:pt>
                      <c:pt idx="4">
                        <c:v>2</c:v>
                      </c:pt>
                      <c:pt idx="5">
                        <c:v>0</c:v>
                      </c:pt>
                      <c:pt idx="6">
                        <c:v>3</c:v>
                      </c:pt>
                      <c:pt idx="7">
                        <c:v>1</c:v>
                      </c:pt>
                      <c:pt idx="8">
                        <c:v>2</c:v>
                      </c:pt>
                      <c:pt idx="9">
                        <c:v>0</c:v>
                      </c:pt>
                      <c:pt idx="10">
                        <c:v>4</c:v>
                      </c:pt>
                      <c:pt idx="11">
                        <c:v>1</c:v>
                      </c:pt>
                      <c:pt idx="12">
                        <c:v>1</c:v>
                      </c:pt>
                      <c:pt idx="13">
                        <c:v>4</c:v>
                      </c:pt>
                      <c:pt idx="14">
                        <c:v>8</c:v>
                      </c:pt>
                      <c:pt idx="15">
                        <c:v>2</c:v>
                      </c:pt>
                      <c:pt idx="16">
                        <c:v>12</c:v>
                      </c:pt>
                      <c:pt idx="17">
                        <c:v>4</c:v>
                      </c:pt>
                      <c:pt idx="18">
                        <c:v>8</c:v>
                      </c:pt>
                      <c:pt idx="19">
                        <c:v>28</c:v>
                      </c:pt>
                      <c:pt idx="20">
                        <c:v>23</c:v>
                      </c:pt>
                      <c:pt idx="21">
                        <c:v>15</c:v>
                      </c:pt>
                      <c:pt idx="22">
                        <c:v>27</c:v>
                      </c:pt>
                      <c:pt idx="23">
                        <c:v>20</c:v>
                      </c:pt>
                      <c:pt idx="24">
                        <c:v>8</c:v>
                      </c:pt>
                      <c:pt idx="25">
                        <c:v>7</c:v>
                      </c:pt>
                      <c:pt idx="26">
                        <c:v>0</c:v>
                      </c:pt>
                      <c:pt idx="27">
                        <c:v>5</c:v>
                      </c:pt>
                      <c:pt idx="28">
                        <c:v>8</c:v>
                      </c:pt>
                      <c:pt idx="29">
                        <c:v>1</c:v>
                      </c:pt>
                      <c:pt idx="30">
                        <c:v>19</c:v>
                      </c:pt>
                      <c:pt idx="31">
                        <c:v>12</c:v>
                      </c:pt>
                      <c:pt idx="32">
                        <c:v>38</c:v>
                      </c:pt>
                      <c:pt idx="33">
                        <c:v>54</c:v>
                      </c:pt>
                      <c:pt idx="34">
                        <c:v>63</c:v>
                      </c:pt>
                      <c:pt idx="35">
                        <c:v>88</c:v>
                      </c:pt>
                      <c:pt idx="36">
                        <c:v>148</c:v>
                      </c:pt>
                      <c:pt idx="37">
                        <c:v>235</c:v>
                      </c:pt>
                      <c:pt idx="38" formatCode="#,##0_);\(#,##0\)">
                        <c:v>220</c:v>
                      </c:pt>
                      <c:pt idx="39" formatCode="#,##0_);\(#,##0\)">
                        <c:v>175</c:v>
                      </c:pt>
                      <c:pt idx="40" formatCode="#,##0_);\(#,##0\)">
                        <c:v>195</c:v>
                      </c:pt>
                      <c:pt idx="41" formatCode="#,##0_);\(#,##0\)">
                        <c:v>161</c:v>
                      </c:pt>
                      <c:pt idx="42" formatCode="#,##0_);\(#,##0\)">
                        <c:v>133</c:v>
                      </c:pt>
                      <c:pt idx="43" formatCode="#,##0_);\(#,##0\)">
                        <c:v>356</c:v>
                      </c:pt>
                      <c:pt idx="44" formatCode="#,##0_);\(#,##0\)">
                        <c:v>497</c:v>
                      </c:pt>
                      <c:pt idx="45" formatCode="#,##0_);\(#,##0\)">
                        <c:v>745</c:v>
                      </c:pt>
                      <c:pt idx="46" formatCode="#,##0_);\(#,##0\)">
                        <c:v>1368</c:v>
                      </c:pt>
                      <c:pt idx="47" formatCode="#,##0_);\(#,##0\)">
                        <c:v>2488</c:v>
                      </c:pt>
                      <c:pt idx="48" formatCode="#,##0_);\(#,##0\)">
                        <c:v>5051</c:v>
                      </c:pt>
                      <c:pt idx="49" formatCode="#,##0_);\(#,##0\)">
                        <c:v>2592</c:v>
                      </c:pt>
                      <c:pt idx="50" formatCode="#,##0_);\(#,##0\)">
                        <c:v>1606</c:v>
                      </c:pt>
                      <c:pt idx="51" formatCode="#,##0_);\(#,##0\)">
                        <c:v>1565</c:v>
                      </c:pt>
                      <c:pt idx="52" formatCode="#,##0_);\(#,##0\)">
                        <c:v>2259</c:v>
                      </c:pt>
                      <c:pt idx="53" formatCode="#,##0_);\(#,##0\)">
                        <c:v>4807</c:v>
                      </c:pt>
                      <c:pt idx="54" formatCode="#,##0_);\(#,##0\)">
                        <c:v>2736</c:v>
                      </c:pt>
                      <c:pt idx="55" formatCode="#,##0_);\(#,##0\)">
                        <c:v>2209</c:v>
                      </c:pt>
                      <c:pt idx="56" formatCode="#,##0_);\(#,##0\)">
                        <c:v>2422</c:v>
                      </c:pt>
                      <c:pt idx="57" formatCode="#,##0_);\(#,##0\)">
                        <c:v>2449</c:v>
                      </c:pt>
                      <c:pt idx="58" formatCode="#,##0_);\(#,##0\)">
                        <c:v>1773</c:v>
                      </c:pt>
                      <c:pt idx="59" formatCode="#,##0_);\(#,##0\)">
                        <c:v>1753</c:v>
                      </c:pt>
                      <c:pt idx="60" formatCode="#,##0_);\(#,##0\)">
                        <c:v>1266</c:v>
                      </c:pt>
                      <c:pt idx="61" formatCode="#,##0_);\(#,##0\)">
                        <c:v>1297</c:v>
                      </c:pt>
                      <c:pt idx="62" formatCode="#,##0_);\(#,##0\)">
                        <c:v>930</c:v>
                      </c:pt>
                      <c:pt idx="63" formatCode="#,##0_);\(#,##0\)">
                        <c:v>1156</c:v>
                      </c:pt>
                      <c:pt idx="64" formatCode="#,##0_);\(#,##0\)">
                        <c:v>1362</c:v>
                      </c:pt>
                      <c:pt idx="65" formatCode="#,##0_);\(#,##0\)">
                        <c:v>1319</c:v>
                      </c:pt>
                      <c:pt idx="66" formatCode="#,##0_);\(#,##0\)">
                        <c:v>908</c:v>
                      </c:pt>
                      <c:pt idx="67" formatCode="#,##0_);\(#,##0\)">
                        <c:v>937</c:v>
                      </c:pt>
                      <c:pt idx="68" formatCode="#,##0_);\(#,##0\)">
                        <c:v>802</c:v>
                      </c:pt>
                      <c:pt idx="69" formatCode="#,##0_);\(#,##0\)">
                        <c:v>803</c:v>
                      </c:pt>
                      <c:pt idx="70" formatCode="#,##0_);\(#,##0\)">
                        <c:v>689</c:v>
                      </c:pt>
                      <c:pt idx="71" formatCode="#,##0_);\(#,##0\)">
                        <c:v>698</c:v>
                      </c:pt>
                      <c:pt idx="72" formatCode="#,##0_);\(#,##0\)">
                        <c:v>699</c:v>
                      </c:pt>
                      <c:pt idx="73" formatCode="#,##0_);\(#,##0\)">
                        <c:v>584</c:v>
                      </c:pt>
                      <c:pt idx="74" formatCode="#,##0_);\(#,##0\)">
                        <c:v>632</c:v>
                      </c:pt>
                      <c:pt idx="75" formatCode="#,##0_);\(#,##0\)">
                        <c:v>646</c:v>
                      </c:pt>
                      <c:pt idx="76" formatCode="#,##0_);\(#,##0\)">
                        <c:v>684</c:v>
                      </c:pt>
                      <c:pt idx="77" formatCode="#,##0_);\(#,##0\)">
                        <c:v>830</c:v>
                      </c:pt>
                      <c:pt idx="78" formatCode="#,##0_);\(#,##0\)">
                        <c:v>862</c:v>
                      </c:pt>
                      <c:pt idx="79" formatCode="#,##0_);\(#,##0\)">
                        <c:v>970</c:v>
                      </c:pt>
                      <c:pt idx="80" formatCode="#,##0_);\(#,##0\)">
                        <c:v>791</c:v>
                      </c:pt>
                      <c:pt idx="81" formatCode="#,##0_);\(#,##0\)">
                        <c:v>795</c:v>
                      </c:pt>
                      <c:pt idx="82" formatCode="#,##0_);\(#,##0\)">
                        <c:v>1103</c:v>
                      </c:pt>
                      <c:pt idx="83" formatCode="#,##0_);\(#,##0\)">
                        <c:v>933</c:v>
                      </c:pt>
                      <c:pt idx="84" formatCode="#,##0_);\(#,##0\)">
                        <c:v>999</c:v>
                      </c:pt>
                      <c:pt idx="85" formatCode="#,##0_);\(#,##0\)">
                        <c:v>949</c:v>
                      </c:pt>
                      <c:pt idx="86" formatCode="#,##0_);\(#,##0\)">
                        <c:v>956</c:v>
                      </c:pt>
                      <c:pt idx="87" formatCode="#,##0_);\(#,##0\)">
                        <c:v>1053</c:v>
                      </c:pt>
                      <c:pt idx="88" formatCode="#,##0_);\(#,##0\)">
                        <c:v>1278</c:v>
                      </c:pt>
                      <c:pt idx="89" formatCode="#,##0_);\(#,##0\)">
                        <c:v>1327</c:v>
                      </c:pt>
                      <c:pt idx="90" formatCode="#,##0_);\(#,##0\)">
                        <c:v>1508</c:v>
                      </c:pt>
                      <c:pt idx="91" formatCode="#,##0_);\(#,##0\)">
                        <c:v>1569</c:v>
                      </c:pt>
                      <c:pt idx="92" formatCode="#,##0_);\(#,##0\)">
                        <c:v>1485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F639-41D0-A22D-155CFEA6E6B3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Counts'!$AL$3</c15:sqref>
                        </c15:formulaRef>
                      </c:ext>
                    </c:extLst>
                    <c:strCache>
                      <c:ptCount val="1"/>
                      <c:pt idx="0">
                        <c:v>2006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Counts'!$A$4:$A$96</c15:sqref>
                        </c15:formulaRef>
                      </c:ext>
                    </c:extLst>
                    <c:numCache>
                      <c:formatCode>d\-mmm</c:formatCode>
                      <c:ptCount val="93"/>
                      <c:pt idx="0">
                        <c:v>38061</c:v>
                      </c:pt>
                      <c:pt idx="1">
                        <c:v>38062</c:v>
                      </c:pt>
                      <c:pt idx="2">
                        <c:v>38063</c:v>
                      </c:pt>
                      <c:pt idx="3">
                        <c:v>38064</c:v>
                      </c:pt>
                      <c:pt idx="4">
                        <c:v>38065</c:v>
                      </c:pt>
                      <c:pt idx="5">
                        <c:v>38066</c:v>
                      </c:pt>
                      <c:pt idx="6">
                        <c:v>38067</c:v>
                      </c:pt>
                      <c:pt idx="7">
                        <c:v>38068</c:v>
                      </c:pt>
                      <c:pt idx="8">
                        <c:v>38069</c:v>
                      </c:pt>
                      <c:pt idx="9">
                        <c:v>38070</c:v>
                      </c:pt>
                      <c:pt idx="10">
                        <c:v>38071</c:v>
                      </c:pt>
                      <c:pt idx="11">
                        <c:v>38072</c:v>
                      </c:pt>
                      <c:pt idx="12">
                        <c:v>38073</c:v>
                      </c:pt>
                      <c:pt idx="13">
                        <c:v>38074</c:v>
                      </c:pt>
                      <c:pt idx="14">
                        <c:v>38075</c:v>
                      </c:pt>
                      <c:pt idx="15">
                        <c:v>38076</c:v>
                      </c:pt>
                      <c:pt idx="16">
                        <c:v>38077</c:v>
                      </c:pt>
                      <c:pt idx="17">
                        <c:v>38078</c:v>
                      </c:pt>
                      <c:pt idx="18">
                        <c:v>38079</c:v>
                      </c:pt>
                      <c:pt idx="19">
                        <c:v>38080</c:v>
                      </c:pt>
                      <c:pt idx="20">
                        <c:v>38081</c:v>
                      </c:pt>
                      <c:pt idx="21">
                        <c:v>38082</c:v>
                      </c:pt>
                      <c:pt idx="22">
                        <c:v>38083</c:v>
                      </c:pt>
                      <c:pt idx="23">
                        <c:v>38084</c:v>
                      </c:pt>
                      <c:pt idx="24">
                        <c:v>38085</c:v>
                      </c:pt>
                      <c:pt idx="25">
                        <c:v>38086</c:v>
                      </c:pt>
                      <c:pt idx="26">
                        <c:v>38087</c:v>
                      </c:pt>
                      <c:pt idx="27">
                        <c:v>38088</c:v>
                      </c:pt>
                      <c:pt idx="28">
                        <c:v>38089</c:v>
                      </c:pt>
                      <c:pt idx="29">
                        <c:v>38090</c:v>
                      </c:pt>
                      <c:pt idx="30">
                        <c:v>38091</c:v>
                      </c:pt>
                      <c:pt idx="31">
                        <c:v>38092</c:v>
                      </c:pt>
                      <c:pt idx="32">
                        <c:v>38093</c:v>
                      </c:pt>
                      <c:pt idx="33">
                        <c:v>38094</c:v>
                      </c:pt>
                      <c:pt idx="34">
                        <c:v>38095</c:v>
                      </c:pt>
                      <c:pt idx="35">
                        <c:v>38096</c:v>
                      </c:pt>
                      <c:pt idx="36">
                        <c:v>38097</c:v>
                      </c:pt>
                      <c:pt idx="37">
                        <c:v>38098</c:v>
                      </c:pt>
                      <c:pt idx="38">
                        <c:v>38099</c:v>
                      </c:pt>
                      <c:pt idx="39">
                        <c:v>38100</c:v>
                      </c:pt>
                      <c:pt idx="40">
                        <c:v>38101</c:v>
                      </c:pt>
                      <c:pt idx="41">
                        <c:v>38102</c:v>
                      </c:pt>
                      <c:pt idx="42">
                        <c:v>38103</c:v>
                      </c:pt>
                      <c:pt idx="43">
                        <c:v>38104</c:v>
                      </c:pt>
                      <c:pt idx="44">
                        <c:v>38105</c:v>
                      </c:pt>
                      <c:pt idx="45">
                        <c:v>38106</c:v>
                      </c:pt>
                      <c:pt idx="46">
                        <c:v>38107</c:v>
                      </c:pt>
                      <c:pt idx="47">
                        <c:v>38108</c:v>
                      </c:pt>
                      <c:pt idx="48">
                        <c:v>38109</c:v>
                      </c:pt>
                      <c:pt idx="49">
                        <c:v>38110</c:v>
                      </c:pt>
                      <c:pt idx="50">
                        <c:v>38111</c:v>
                      </c:pt>
                      <c:pt idx="51">
                        <c:v>38112</c:v>
                      </c:pt>
                      <c:pt idx="52">
                        <c:v>38113</c:v>
                      </c:pt>
                      <c:pt idx="53">
                        <c:v>38114</c:v>
                      </c:pt>
                      <c:pt idx="54">
                        <c:v>38115</c:v>
                      </c:pt>
                      <c:pt idx="55">
                        <c:v>38116</c:v>
                      </c:pt>
                      <c:pt idx="56">
                        <c:v>38117</c:v>
                      </c:pt>
                      <c:pt idx="57">
                        <c:v>38118</c:v>
                      </c:pt>
                      <c:pt idx="58">
                        <c:v>38119</c:v>
                      </c:pt>
                      <c:pt idx="59">
                        <c:v>38120</c:v>
                      </c:pt>
                      <c:pt idx="60">
                        <c:v>38121</c:v>
                      </c:pt>
                      <c:pt idx="61">
                        <c:v>38122</c:v>
                      </c:pt>
                      <c:pt idx="62">
                        <c:v>38123</c:v>
                      </c:pt>
                      <c:pt idx="63">
                        <c:v>38124</c:v>
                      </c:pt>
                      <c:pt idx="64">
                        <c:v>38125</c:v>
                      </c:pt>
                      <c:pt idx="65">
                        <c:v>38126</c:v>
                      </c:pt>
                      <c:pt idx="66">
                        <c:v>38127</c:v>
                      </c:pt>
                      <c:pt idx="67">
                        <c:v>38128</c:v>
                      </c:pt>
                      <c:pt idx="68">
                        <c:v>38129</c:v>
                      </c:pt>
                      <c:pt idx="69">
                        <c:v>38130</c:v>
                      </c:pt>
                      <c:pt idx="70">
                        <c:v>38131</c:v>
                      </c:pt>
                      <c:pt idx="71">
                        <c:v>38132</c:v>
                      </c:pt>
                      <c:pt idx="72">
                        <c:v>38133</c:v>
                      </c:pt>
                      <c:pt idx="73">
                        <c:v>38134</c:v>
                      </c:pt>
                      <c:pt idx="74">
                        <c:v>38135</c:v>
                      </c:pt>
                      <c:pt idx="75">
                        <c:v>38136</c:v>
                      </c:pt>
                      <c:pt idx="76">
                        <c:v>38137</c:v>
                      </c:pt>
                      <c:pt idx="77">
                        <c:v>38138</c:v>
                      </c:pt>
                      <c:pt idx="78">
                        <c:v>38139</c:v>
                      </c:pt>
                      <c:pt idx="79">
                        <c:v>38140</c:v>
                      </c:pt>
                      <c:pt idx="80">
                        <c:v>38141</c:v>
                      </c:pt>
                      <c:pt idx="81">
                        <c:v>38142</c:v>
                      </c:pt>
                      <c:pt idx="82">
                        <c:v>38143</c:v>
                      </c:pt>
                      <c:pt idx="83">
                        <c:v>38144</c:v>
                      </c:pt>
                      <c:pt idx="84">
                        <c:v>38145</c:v>
                      </c:pt>
                      <c:pt idx="85">
                        <c:v>38146</c:v>
                      </c:pt>
                      <c:pt idx="86">
                        <c:v>38147</c:v>
                      </c:pt>
                      <c:pt idx="87">
                        <c:v>38148</c:v>
                      </c:pt>
                      <c:pt idx="88">
                        <c:v>38149</c:v>
                      </c:pt>
                      <c:pt idx="89">
                        <c:v>38150</c:v>
                      </c:pt>
                      <c:pt idx="90">
                        <c:v>38151</c:v>
                      </c:pt>
                      <c:pt idx="91">
                        <c:v>38152</c:v>
                      </c:pt>
                      <c:pt idx="92">
                        <c:v>38153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Counts'!$AL$4:$AL$96</c15:sqref>
                        </c15:formulaRef>
                      </c:ext>
                    </c:extLst>
                    <c:numCache>
                      <c:formatCode>General</c:formatCode>
                      <c:ptCount val="93"/>
                      <c:pt idx="0" formatCode="#,##0_);\(#,##0\)">
                        <c:v>2</c:v>
                      </c:pt>
                      <c:pt idx="2" formatCode="#,##0_);\(#,##0\)">
                        <c:v>1</c:v>
                      </c:pt>
                      <c:pt idx="4" formatCode="#,##0_);\(#,##0\)">
                        <c:v>1</c:v>
                      </c:pt>
                      <c:pt idx="6" formatCode="#,##0_);\(#,##0\)">
                        <c:v>1</c:v>
                      </c:pt>
                      <c:pt idx="8" formatCode="#,##0_);\(#,##0\)">
                        <c:v>1</c:v>
                      </c:pt>
                      <c:pt idx="9" formatCode="#,##0_);\(#,##0\)">
                        <c:v>1</c:v>
                      </c:pt>
                      <c:pt idx="10" formatCode="#,##0_);\(#,##0\)">
                        <c:v>1</c:v>
                      </c:pt>
                      <c:pt idx="11" formatCode="#,##0_);\(#,##0\)">
                        <c:v>1</c:v>
                      </c:pt>
                      <c:pt idx="12" formatCode="#,##0_);\(#,##0\)">
                        <c:v>5</c:v>
                      </c:pt>
                      <c:pt idx="13" formatCode="#,##0_);\(#,##0\)">
                        <c:v>7</c:v>
                      </c:pt>
                      <c:pt idx="14" formatCode="#,##0_);\(#,##0\)">
                        <c:v>5</c:v>
                      </c:pt>
                      <c:pt idx="15" formatCode="#,##0_);\(#,##0\)">
                        <c:v>9</c:v>
                      </c:pt>
                      <c:pt idx="16" formatCode="#,##0_);\(#,##0\)">
                        <c:v>1</c:v>
                      </c:pt>
                      <c:pt idx="17" formatCode="#,##0_);\(#,##0\)">
                        <c:v>1</c:v>
                      </c:pt>
                      <c:pt idx="18" formatCode="#,##0_);\(#,##0\)">
                        <c:v>8</c:v>
                      </c:pt>
                      <c:pt idx="19" formatCode="#,##0_);\(#,##0\)">
                        <c:v>4</c:v>
                      </c:pt>
                      <c:pt idx="20" formatCode="#,##0_);\(#,##0\)">
                        <c:v>12</c:v>
                      </c:pt>
                      <c:pt idx="21" formatCode="#,##0_);\(#,##0\)">
                        <c:v>20</c:v>
                      </c:pt>
                      <c:pt idx="22" formatCode="#,##0_);\(#,##0\)">
                        <c:v>16</c:v>
                      </c:pt>
                      <c:pt idx="23" formatCode="#,##0_);\(#,##0\)">
                        <c:v>5</c:v>
                      </c:pt>
                      <c:pt idx="24" formatCode="#,##0_);\(#,##0\)">
                        <c:v>10</c:v>
                      </c:pt>
                      <c:pt idx="25" formatCode="#,##0_);\(#,##0\)">
                        <c:v>9</c:v>
                      </c:pt>
                      <c:pt idx="26" formatCode="#,##0_);\(#,##0\)">
                        <c:v>8</c:v>
                      </c:pt>
                      <c:pt idx="27" formatCode="#,##0_);\(#,##0\)">
                        <c:v>6</c:v>
                      </c:pt>
                      <c:pt idx="28" formatCode="#,##0_);\(#,##0\)">
                        <c:v>7</c:v>
                      </c:pt>
                      <c:pt idx="29" formatCode="#,##0_);\(#,##0\)">
                        <c:v>14</c:v>
                      </c:pt>
                      <c:pt idx="30" formatCode="#,##0_);\(#,##0\)">
                        <c:v>15</c:v>
                      </c:pt>
                      <c:pt idx="31" formatCode="#,##0_);\(#,##0\)">
                        <c:v>11</c:v>
                      </c:pt>
                      <c:pt idx="32" formatCode="#,##0_);\(#,##0\)">
                        <c:v>23</c:v>
                      </c:pt>
                      <c:pt idx="33" formatCode="#,##0_);\(#,##0\)">
                        <c:v>10</c:v>
                      </c:pt>
                      <c:pt idx="34" formatCode="#,##0_);\(#,##0\)">
                        <c:v>33</c:v>
                      </c:pt>
                      <c:pt idx="35" formatCode="#,##0_);\(#,##0\)">
                        <c:v>32</c:v>
                      </c:pt>
                      <c:pt idx="36" formatCode="#,##0_);\(#,##0\)">
                        <c:v>36</c:v>
                      </c:pt>
                      <c:pt idx="37" formatCode="#,##0_);\(#,##0\)">
                        <c:v>48</c:v>
                      </c:pt>
                      <c:pt idx="38" formatCode="#,##0_);\(#,##0\)">
                        <c:v>63</c:v>
                      </c:pt>
                      <c:pt idx="39" formatCode="#,##0_);\(#,##0\)">
                        <c:v>61</c:v>
                      </c:pt>
                      <c:pt idx="40" formatCode="#,##0_);\(#,##0\)">
                        <c:v>246</c:v>
                      </c:pt>
                      <c:pt idx="41" formatCode="#,##0_);\(#,##0\)">
                        <c:v>440</c:v>
                      </c:pt>
                      <c:pt idx="42" formatCode="#,##0_);\(#,##0\)">
                        <c:v>387</c:v>
                      </c:pt>
                      <c:pt idx="43" formatCode="#,##0_);\(#,##0\)">
                        <c:v>680</c:v>
                      </c:pt>
                      <c:pt idx="44" formatCode="#,##0_);\(#,##0\)">
                        <c:v>750</c:v>
                      </c:pt>
                      <c:pt idx="45" formatCode="#,##0_);\(#,##0\)">
                        <c:v>1464</c:v>
                      </c:pt>
                      <c:pt idx="46" formatCode="#,##0_);\(#,##0\)">
                        <c:v>2573</c:v>
                      </c:pt>
                      <c:pt idx="47" formatCode="#,##0_);\(#,##0\)">
                        <c:v>2602</c:v>
                      </c:pt>
                      <c:pt idx="48" formatCode="#,##0_);\(#,##0\)">
                        <c:v>2425</c:v>
                      </c:pt>
                      <c:pt idx="49" formatCode="#,##0_);\(#,##0\)">
                        <c:v>1261</c:v>
                      </c:pt>
                      <c:pt idx="50" formatCode="#,##0_);\(#,##0\)">
                        <c:v>2140</c:v>
                      </c:pt>
                      <c:pt idx="51" formatCode="#,##0_);\(#,##0\)">
                        <c:v>3991</c:v>
                      </c:pt>
                      <c:pt idx="52" formatCode="#,##0_);\(#,##0\)">
                        <c:v>8647</c:v>
                      </c:pt>
                      <c:pt idx="53" formatCode="#,##0_);\(#,##0\)">
                        <c:v>7704</c:v>
                      </c:pt>
                      <c:pt idx="54" formatCode="#,##0_);\(#,##0\)">
                        <c:v>5828</c:v>
                      </c:pt>
                      <c:pt idx="55" formatCode="#,##0_);\(#,##0\)">
                        <c:v>4028</c:v>
                      </c:pt>
                      <c:pt idx="56" formatCode="#,##0_);\(#,##0\)">
                        <c:v>5051</c:v>
                      </c:pt>
                      <c:pt idx="57" formatCode="#,##0_);\(#,##0\)">
                        <c:v>7828</c:v>
                      </c:pt>
                      <c:pt idx="58" formatCode="#,##0_);\(#,##0\)">
                        <c:v>5649</c:v>
                      </c:pt>
                      <c:pt idx="59" formatCode="#,##0_);\(#,##0\)">
                        <c:v>4334</c:v>
                      </c:pt>
                      <c:pt idx="60" formatCode="#,##0_);\(#,##0\)">
                        <c:v>3428</c:v>
                      </c:pt>
                      <c:pt idx="61" formatCode="#,##0_);\(#,##0\)">
                        <c:v>3741</c:v>
                      </c:pt>
                      <c:pt idx="62" formatCode="#,##0_);\(#,##0\)">
                        <c:v>2303</c:v>
                      </c:pt>
                      <c:pt idx="63" formatCode="#,##0_);\(#,##0\)">
                        <c:v>2774</c:v>
                      </c:pt>
                      <c:pt idx="64" formatCode="#,##0_);\(#,##0\)">
                        <c:v>1935</c:v>
                      </c:pt>
                      <c:pt idx="65" formatCode="#,##0_);\(#,##0\)">
                        <c:v>1845</c:v>
                      </c:pt>
                      <c:pt idx="66" formatCode="#,##0_);\(#,##0\)">
                        <c:v>1812</c:v>
                      </c:pt>
                      <c:pt idx="67" formatCode="#,##0_);\(#,##0\)">
                        <c:v>1638</c:v>
                      </c:pt>
                      <c:pt idx="68" formatCode="#,##0_);\(#,##0\)">
                        <c:v>1192</c:v>
                      </c:pt>
                      <c:pt idx="69" formatCode="#,##0_);\(#,##0\)">
                        <c:v>1187</c:v>
                      </c:pt>
                      <c:pt idx="70" formatCode="#,##0_);\(#,##0\)">
                        <c:v>1387</c:v>
                      </c:pt>
                      <c:pt idx="71" formatCode="#,##0_);\(#,##0\)">
                        <c:v>1070</c:v>
                      </c:pt>
                      <c:pt idx="72" formatCode="#,##0_);\(#,##0\)">
                        <c:v>1045</c:v>
                      </c:pt>
                      <c:pt idx="73" formatCode="#,##0_);\(#,##0\)">
                        <c:v>774</c:v>
                      </c:pt>
                      <c:pt idx="74">
                        <c:v>583</c:v>
                      </c:pt>
                      <c:pt idx="75">
                        <c:v>350</c:v>
                      </c:pt>
                      <c:pt idx="76">
                        <c:v>420</c:v>
                      </c:pt>
                      <c:pt idx="77">
                        <c:v>458</c:v>
                      </c:pt>
                      <c:pt idx="78" formatCode="#,##0_);\(#,##0\)">
                        <c:v>672</c:v>
                      </c:pt>
                      <c:pt idx="79" formatCode="#,##0_);\(#,##0\)">
                        <c:v>952</c:v>
                      </c:pt>
                      <c:pt idx="80" formatCode="#,##0_);\(#,##0\)">
                        <c:v>1235</c:v>
                      </c:pt>
                      <c:pt idx="81" formatCode="#,##0_);\(#,##0\)">
                        <c:v>1267</c:v>
                      </c:pt>
                      <c:pt idx="82" formatCode="#,##0_);\(#,##0\)">
                        <c:v>1363</c:v>
                      </c:pt>
                      <c:pt idx="83" formatCode="#,##0_);\(#,##0\)">
                        <c:v>1435</c:v>
                      </c:pt>
                      <c:pt idx="84" formatCode="#,##0_);\(#,##0\)">
                        <c:v>1278</c:v>
                      </c:pt>
                      <c:pt idx="85" formatCode="#,##0_);\(#,##0\)">
                        <c:v>2574</c:v>
                      </c:pt>
                      <c:pt idx="86" formatCode="#,##0_);\(#,##0\)">
                        <c:v>2768</c:v>
                      </c:pt>
                      <c:pt idx="87" formatCode="#,##0_);\(#,##0\)">
                        <c:v>2792</c:v>
                      </c:pt>
                      <c:pt idx="88" formatCode="#,##0_);\(#,##0\)">
                        <c:v>3166</c:v>
                      </c:pt>
                      <c:pt idx="89" formatCode="#,##0_);\(#,##0\)">
                        <c:v>3589</c:v>
                      </c:pt>
                      <c:pt idx="90" formatCode="#,##0_);\(#,##0\)">
                        <c:v>2214</c:v>
                      </c:pt>
                      <c:pt idx="91" formatCode="#,##0_);\(#,##0\)">
                        <c:v>1972</c:v>
                      </c:pt>
                      <c:pt idx="92" formatCode="#,##0_);\(#,##0\)">
                        <c:v>2423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639-41D0-A22D-155CFEA6E6B3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Counts'!$AK$3</c15:sqref>
                        </c15:formulaRef>
                      </c:ext>
                    </c:extLst>
                    <c:strCache>
                      <c:ptCount val="1"/>
                      <c:pt idx="0">
                        <c:v>2005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Counts'!$A$4:$A$96</c15:sqref>
                        </c15:formulaRef>
                      </c:ext>
                    </c:extLst>
                    <c:numCache>
                      <c:formatCode>d\-mmm</c:formatCode>
                      <c:ptCount val="93"/>
                      <c:pt idx="0">
                        <c:v>38061</c:v>
                      </c:pt>
                      <c:pt idx="1">
                        <c:v>38062</c:v>
                      </c:pt>
                      <c:pt idx="2">
                        <c:v>38063</c:v>
                      </c:pt>
                      <c:pt idx="3">
                        <c:v>38064</c:v>
                      </c:pt>
                      <c:pt idx="4">
                        <c:v>38065</c:v>
                      </c:pt>
                      <c:pt idx="5">
                        <c:v>38066</c:v>
                      </c:pt>
                      <c:pt idx="6">
                        <c:v>38067</c:v>
                      </c:pt>
                      <c:pt idx="7">
                        <c:v>38068</c:v>
                      </c:pt>
                      <c:pt idx="8">
                        <c:v>38069</c:v>
                      </c:pt>
                      <c:pt idx="9">
                        <c:v>38070</c:v>
                      </c:pt>
                      <c:pt idx="10">
                        <c:v>38071</c:v>
                      </c:pt>
                      <c:pt idx="11">
                        <c:v>38072</c:v>
                      </c:pt>
                      <c:pt idx="12">
                        <c:v>38073</c:v>
                      </c:pt>
                      <c:pt idx="13">
                        <c:v>38074</c:v>
                      </c:pt>
                      <c:pt idx="14">
                        <c:v>38075</c:v>
                      </c:pt>
                      <c:pt idx="15">
                        <c:v>38076</c:v>
                      </c:pt>
                      <c:pt idx="16">
                        <c:v>38077</c:v>
                      </c:pt>
                      <c:pt idx="17">
                        <c:v>38078</c:v>
                      </c:pt>
                      <c:pt idx="18">
                        <c:v>38079</c:v>
                      </c:pt>
                      <c:pt idx="19">
                        <c:v>38080</c:v>
                      </c:pt>
                      <c:pt idx="20">
                        <c:v>38081</c:v>
                      </c:pt>
                      <c:pt idx="21">
                        <c:v>38082</c:v>
                      </c:pt>
                      <c:pt idx="22">
                        <c:v>38083</c:v>
                      </c:pt>
                      <c:pt idx="23">
                        <c:v>38084</c:v>
                      </c:pt>
                      <c:pt idx="24">
                        <c:v>38085</c:v>
                      </c:pt>
                      <c:pt idx="25">
                        <c:v>38086</c:v>
                      </c:pt>
                      <c:pt idx="26">
                        <c:v>38087</c:v>
                      </c:pt>
                      <c:pt idx="27">
                        <c:v>38088</c:v>
                      </c:pt>
                      <c:pt idx="28">
                        <c:v>38089</c:v>
                      </c:pt>
                      <c:pt idx="29">
                        <c:v>38090</c:v>
                      </c:pt>
                      <c:pt idx="30">
                        <c:v>38091</c:v>
                      </c:pt>
                      <c:pt idx="31">
                        <c:v>38092</c:v>
                      </c:pt>
                      <c:pt idx="32">
                        <c:v>38093</c:v>
                      </c:pt>
                      <c:pt idx="33">
                        <c:v>38094</c:v>
                      </c:pt>
                      <c:pt idx="34">
                        <c:v>38095</c:v>
                      </c:pt>
                      <c:pt idx="35">
                        <c:v>38096</c:v>
                      </c:pt>
                      <c:pt idx="36">
                        <c:v>38097</c:v>
                      </c:pt>
                      <c:pt idx="37">
                        <c:v>38098</c:v>
                      </c:pt>
                      <c:pt idx="38">
                        <c:v>38099</c:v>
                      </c:pt>
                      <c:pt idx="39">
                        <c:v>38100</c:v>
                      </c:pt>
                      <c:pt idx="40">
                        <c:v>38101</c:v>
                      </c:pt>
                      <c:pt idx="41">
                        <c:v>38102</c:v>
                      </c:pt>
                      <c:pt idx="42">
                        <c:v>38103</c:v>
                      </c:pt>
                      <c:pt idx="43">
                        <c:v>38104</c:v>
                      </c:pt>
                      <c:pt idx="44">
                        <c:v>38105</c:v>
                      </c:pt>
                      <c:pt idx="45">
                        <c:v>38106</c:v>
                      </c:pt>
                      <c:pt idx="46">
                        <c:v>38107</c:v>
                      </c:pt>
                      <c:pt idx="47">
                        <c:v>38108</c:v>
                      </c:pt>
                      <c:pt idx="48">
                        <c:v>38109</c:v>
                      </c:pt>
                      <c:pt idx="49">
                        <c:v>38110</c:v>
                      </c:pt>
                      <c:pt idx="50">
                        <c:v>38111</c:v>
                      </c:pt>
                      <c:pt idx="51">
                        <c:v>38112</c:v>
                      </c:pt>
                      <c:pt idx="52">
                        <c:v>38113</c:v>
                      </c:pt>
                      <c:pt idx="53">
                        <c:v>38114</c:v>
                      </c:pt>
                      <c:pt idx="54">
                        <c:v>38115</c:v>
                      </c:pt>
                      <c:pt idx="55">
                        <c:v>38116</c:v>
                      </c:pt>
                      <c:pt idx="56">
                        <c:v>38117</c:v>
                      </c:pt>
                      <c:pt idx="57">
                        <c:v>38118</c:v>
                      </c:pt>
                      <c:pt idx="58">
                        <c:v>38119</c:v>
                      </c:pt>
                      <c:pt idx="59">
                        <c:v>38120</c:v>
                      </c:pt>
                      <c:pt idx="60">
                        <c:v>38121</c:v>
                      </c:pt>
                      <c:pt idx="61">
                        <c:v>38122</c:v>
                      </c:pt>
                      <c:pt idx="62">
                        <c:v>38123</c:v>
                      </c:pt>
                      <c:pt idx="63">
                        <c:v>38124</c:v>
                      </c:pt>
                      <c:pt idx="64">
                        <c:v>38125</c:v>
                      </c:pt>
                      <c:pt idx="65">
                        <c:v>38126</c:v>
                      </c:pt>
                      <c:pt idx="66">
                        <c:v>38127</c:v>
                      </c:pt>
                      <c:pt idx="67">
                        <c:v>38128</c:v>
                      </c:pt>
                      <c:pt idx="68">
                        <c:v>38129</c:v>
                      </c:pt>
                      <c:pt idx="69">
                        <c:v>38130</c:v>
                      </c:pt>
                      <c:pt idx="70">
                        <c:v>38131</c:v>
                      </c:pt>
                      <c:pt idx="71">
                        <c:v>38132</c:v>
                      </c:pt>
                      <c:pt idx="72">
                        <c:v>38133</c:v>
                      </c:pt>
                      <c:pt idx="73">
                        <c:v>38134</c:v>
                      </c:pt>
                      <c:pt idx="74">
                        <c:v>38135</c:v>
                      </c:pt>
                      <c:pt idx="75">
                        <c:v>38136</c:v>
                      </c:pt>
                      <c:pt idx="76">
                        <c:v>38137</c:v>
                      </c:pt>
                      <c:pt idx="77">
                        <c:v>38138</c:v>
                      </c:pt>
                      <c:pt idx="78">
                        <c:v>38139</c:v>
                      </c:pt>
                      <c:pt idx="79">
                        <c:v>38140</c:v>
                      </c:pt>
                      <c:pt idx="80">
                        <c:v>38141</c:v>
                      </c:pt>
                      <c:pt idx="81">
                        <c:v>38142</c:v>
                      </c:pt>
                      <c:pt idx="82">
                        <c:v>38143</c:v>
                      </c:pt>
                      <c:pt idx="83">
                        <c:v>38144</c:v>
                      </c:pt>
                      <c:pt idx="84">
                        <c:v>38145</c:v>
                      </c:pt>
                      <c:pt idx="85">
                        <c:v>38146</c:v>
                      </c:pt>
                      <c:pt idx="86">
                        <c:v>38147</c:v>
                      </c:pt>
                      <c:pt idx="87">
                        <c:v>38148</c:v>
                      </c:pt>
                      <c:pt idx="88">
                        <c:v>38149</c:v>
                      </c:pt>
                      <c:pt idx="89">
                        <c:v>38150</c:v>
                      </c:pt>
                      <c:pt idx="90">
                        <c:v>38151</c:v>
                      </c:pt>
                      <c:pt idx="91">
                        <c:v>38152</c:v>
                      </c:pt>
                      <c:pt idx="92">
                        <c:v>38153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Counts'!$AK$4:$AK$96</c15:sqref>
                        </c15:formulaRef>
                      </c:ext>
                    </c:extLst>
                    <c:numCache>
                      <c:formatCode>#,##0_);\(#,##0\)</c:formatCode>
                      <c:ptCount val="93"/>
                      <c:pt idx="0">
                        <c:v>19</c:v>
                      </c:pt>
                      <c:pt idx="1">
                        <c:v>1</c:v>
                      </c:pt>
                      <c:pt idx="2">
                        <c:v>2</c:v>
                      </c:pt>
                      <c:pt idx="3">
                        <c:v>2</c:v>
                      </c:pt>
                      <c:pt idx="4">
                        <c:v>1</c:v>
                      </c:pt>
                      <c:pt idx="6">
                        <c:v>4</c:v>
                      </c:pt>
                      <c:pt idx="9">
                        <c:v>1</c:v>
                      </c:pt>
                      <c:pt idx="12">
                        <c:v>0</c:v>
                      </c:pt>
                      <c:pt idx="13">
                        <c:v>3</c:v>
                      </c:pt>
                      <c:pt idx="14">
                        <c:v>5</c:v>
                      </c:pt>
                      <c:pt idx="15">
                        <c:v>6</c:v>
                      </c:pt>
                      <c:pt idx="17">
                        <c:v>-2</c:v>
                      </c:pt>
                      <c:pt idx="18">
                        <c:v>2</c:v>
                      </c:pt>
                      <c:pt idx="19">
                        <c:v>2</c:v>
                      </c:pt>
                      <c:pt idx="20">
                        <c:v>7</c:v>
                      </c:pt>
                      <c:pt idx="21">
                        <c:v>1</c:v>
                      </c:pt>
                      <c:pt idx="22">
                        <c:v>15</c:v>
                      </c:pt>
                      <c:pt idx="23">
                        <c:v>10</c:v>
                      </c:pt>
                      <c:pt idx="24">
                        <c:v>18</c:v>
                      </c:pt>
                      <c:pt idx="25">
                        <c:v>11</c:v>
                      </c:pt>
                      <c:pt idx="26">
                        <c:v>12</c:v>
                      </c:pt>
                      <c:pt idx="27">
                        <c:v>23</c:v>
                      </c:pt>
                      <c:pt idx="28">
                        <c:v>57</c:v>
                      </c:pt>
                      <c:pt idx="29">
                        <c:v>51</c:v>
                      </c:pt>
                      <c:pt idx="30">
                        <c:v>108</c:v>
                      </c:pt>
                      <c:pt idx="31">
                        <c:v>94</c:v>
                      </c:pt>
                      <c:pt idx="32">
                        <c:v>398</c:v>
                      </c:pt>
                      <c:pt idx="33">
                        <c:v>210</c:v>
                      </c:pt>
                      <c:pt idx="34">
                        <c:v>470</c:v>
                      </c:pt>
                      <c:pt idx="35">
                        <c:v>508</c:v>
                      </c:pt>
                      <c:pt idx="36">
                        <c:v>964</c:v>
                      </c:pt>
                      <c:pt idx="37">
                        <c:v>1346</c:v>
                      </c:pt>
                      <c:pt idx="38">
                        <c:v>2230</c:v>
                      </c:pt>
                      <c:pt idx="39">
                        <c:v>1374</c:v>
                      </c:pt>
                      <c:pt idx="40">
                        <c:v>1828</c:v>
                      </c:pt>
                      <c:pt idx="41">
                        <c:v>4149</c:v>
                      </c:pt>
                      <c:pt idx="42">
                        <c:v>4092</c:v>
                      </c:pt>
                      <c:pt idx="43">
                        <c:v>3882</c:v>
                      </c:pt>
                      <c:pt idx="44">
                        <c:v>2577</c:v>
                      </c:pt>
                      <c:pt idx="45">
                        <c:v>3681</c:v>
                      </c:pt>
                      <c:pt idx="46">
                        <c:v>3231</c:v>
                      </c:pt>
                      <c:pt idx="47">
                        <c:v>2180</c:v>
                      </c:pt>
                      <c:pt idx="48">
                        <c:v>1850</c:v>
                      </c:pt>
                      <c:pt idx="49">
                        <c:v>2142</c:v>
                      </c:pt>
                      <c:pt idx="50">
                        <c:v>2542</c:v>
                      </c:pt>
                      <c:pt idx="51">
                        <c:v>6065</c:v>
                      </c:pt>
                      <c:pt idx="52">
                        <c:v>2471</c:v>
                      </c:pt>
                      <c:pt idx="53">
                        <c:v>976</c:v>
                      </c:pt>
                      <c:pt idx="54">
                        <c:v>670</c:v>
                      </c:pt>
                      <c:pt idx="55">
                        <c:v>482</c:v>
                      </c:pt>
                      <c:pt idx="56">
                        <c:v>376</c:v>
                      </c:pt>
                      <c:pt idx="57">
                        <c:v>704</c:v>
                      </c:pt>
                      <c:pt idx="58">
                        <c:v>1133</c:v>
                      </c:pt>
                      <c:pt idx="59">
                        <c:v>791</c:v>
                      </c:pt>
                      <c:pt idx="60">
                        <c:v>1452</c:v>
                      </c:pt>
                      <c:pt idx="61">
                        <c:v>1269</c:v>
                      </c:pt>
                      <c:pt idx="62">
                        <c:v>1106</c:v>
                      </c:pt>
                      <c:pt idx="63">
                        <c:v>1626</c:v>
                      </c:pt>
                      <c:pt idx="64">
                        <c:v>1109</c:v>
                      </c:pt>
                      <c:pt idx="65">
                        <c:v>443</c:v>
                      </c:pt>
                      <c:pt idx="66">
                        <c:v>539</c:v>
                      </c:pt>
                      <c:pt idx="67">
                        <c:v>754</c:v>
                      </c:pt>
                      <c:pt idx="68">
                        <c:v>696</c:v>
                      </c:pt>
                      <c:pt idx="69">
                        <c:v>993</c:v>
                      </c:pt>
                      <c:pt idx="70">
                        <c:v>1028</c:v>
                      </c:pt>
                      <c:pt idx="71">
                        <c:v>947</c:v>
                      </c:pt>
                      <c:pt idx="72">
                        <c:v>887</c:v>
                      </c:pt>
                      <c:pt idx="73">
                        <c:v>1333</c:v>
                      </c:pt>
                      <c:pt idx="74">
                        <c:v>1789</c:v>
                      </c:pt>
                      <c:pt idx="75">
                        <c:v>1452</c:v>
                      </c:pt>
                      <c:pt idx="76">
                        <c:v>1511</c:v>
                      </c:pt>
                      <c:pt idx="77">
                        <c:v>1344</c:v>
                      </c:pt>
                      <c:pt idx="78">
                        <c:v>1432</c:v>
                      </c:pt>
                      <c:pt idx="79">
                        <c:v>1181</c:v>
                      </c:pt>
                      <c:pt idx="80">
                        <c:v>1152</c:v>
                      </c:pt>
                      <c:pt idx="81">
                        <c:v>1107</c:v>
                      </c:pt>
                      <c:pt idx="82">
                        <c:v>1119</c:v>
                      </c:pt>
                      <c:pt idx="83">
                        <c:v>1238</c:v>
                      </c:pt>
                      <c:pt idx="84">
                        <c:v>1706</c:v>
                      </c:pt>
                      <c:pt idx="85">
                        <c:v>1356</c:v>
                      </c:pt>
                      <c:pt idx="86">
                        <c:v>1417</c:v>
                      </c:pt>
                      <c:pt idx="87">
                        <c:v>1750</c:v>
                      </c:pt>
                      <c:pt idx="88">
                        <c:v>1770</c:v>
                      </c:pt>
                      <c:pt idx="89">
                        <c:v>1597</c:v>
                      </c:pt>
                      <c:pt idx="90">
                        <c:v>2004</c:v>
                      </c:pt>
                      <c:pt idx="91">
                        <c:v>2044</c:v>
                      </c:pt>
                      <c:pt idx="92">
                        <c:v>2471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639-41D0-A22D-155CFEA6E6B3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Counts'!$AO$3</c15:sqref>
                        </c15:formulaRef>
                      </c:ext>
                    </c:extLst>
                    <c:strCache>
                      <c:ptCount val="1"/>
                      <c:pt idx="0">
                        <c:v>2009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Counts'!$A$4:$A$96</c15:sqref>
                        </c15:formulaRef>
                      </c:ext>
                    </c:extLst>
                    <c:numCache>
                      <c:formatCode>d\-mmm</c:formatCode>
                      <c:ptCount val="93"/>
                      <c:pt idx="0">
                        <c:v>38061</c:v>
                      </c:pt>
                      <c:pt idx="1">
                        <c:v>38062</c:v>
                      </c:pt>
                      <c:pt idx="2">
                        <c:v>38063</c:v>
                      </c:pt>
                      <c:pt idx="3">
                        <c:v>38064</c:v>
                      </c:pt>
                      <c:pt idx="4">
                        <c:v>38065</c:v>
                      </c:pt>
                      <c:pt idx="5">
                        <c:v>38066</c:v>
                      </c:pt>
                      <c:pt idx="6">
                        <c:v>38067</c:v>
                      </c:pt>
                      <c:pt idx="7">
                        <c:v>38068</c:v>
                      </c:pt>
                      <c:pt idx="8">
                        <c:v>38069</c:v>
                      </c:pt>
                      <c:pt idx="9">
                        <c:v>38070</c:v>
                      </c:pt>
                      <c:pt idx="10">
                        <c:v>38071</c:v>
                      </c:pt>
                      <c:pt idx="11">
                        <c:v>38072</c:v>
                      </c:pt>
                      <c:pt idx="12">
                        <c:v>38073</c:v>
                      </c:pt>
                      <c:pt idx="13">
                        <c:v>38074</c:v>
                      </c:pt>
                      <c:pt idx="14">
                        <c:v>38075</c:v>
                      </c:pt>
                      <c:pt idx="15">
                        <c:v>38076</c:v>
                      </c:pt>
                      <c:pt idx="16">
                        <c:v>38077</c:v>
                      </c:pt>
                      <c:pt idx="17">
                        <c:v>38078</c:v>
                      </c:pt>
                      <c:pt idx="18">
                        <c:v>38079</c:v>
                      </c:pt>
                      <c:pt idx="19">
                        <c:v>38080</c:v>
                      </c:pt>
                      <c:pt idx="20">
                        <c:v>38081</c:v>
                      </c:pt>
                      <c:pt idx="21">
                        <c:v>38082</c:v>
                      </c:pt>
                      <c:pt idx="22">
                        <c:v>38083</c:v>
                      </c:pt>
                      <c:pt idx="23">
                        <c:v>38084</c:v>
                      </c:pt>
                      <c:pt idx="24">
                        <c:v>38085</c:v>
                      </c:pt>
                      <c:pt idx="25">
                        <c:v>38086</c:v>
                      </c:pt>
                      <c:pt idx="26">
                        <c:v>38087</c:v>
                      </c:pt>
                      <c:pt idx="27">
                        <c:v>38088</c:v>
                      </c:pt>
                      <c:pt idx="28">
                        <c:v>38089</c:v>
                      </c:pt>
                      <c:pt idx="29">
                        <c:v>38090</c:v>
                      </c:pt>
                      <c:pt idx="30">
                        <c:v>38091</c:v>
                      </c:pt>
                      <c:pt idx="31">
                        <c:v>38092</c:v>
                      </c:pt>
                      <c:pt idx="32">
                        <c:v>38093</c:v>
                      </c:pt>
                      <c:pt idx="33">
                        <c:v>38094</c:v>
                      </c:pt>
                      <c:pt idx="34">
                        <c:v>38095</c:v>
                      </c:pt>
                      <c:pt idx="35">
                        <c:v>38096</c:v>
                      </c:pt>
                      <c:pt idx="36">
                        <c:v>38097</c:v>
                      </c:pt>
                      <c:pt idx="37">
                        <c:v>38098</c:v>
                      </c:pt>
                      <c:pt idx="38">
                        <c:v>38099</c:v>
                      </c:pt>
                      <c:pt idx="39">
                        <c:v>38100</c:v>
                      </c:pt>
                      <c:pt idx="40">
                        <c:v>38101</c:v>
                      </c:pt>
                      <c:pt idx="41">
                        <c:v>38102</c:v>
                      </c:pt>
                      <c:pt idx="42">
                        <c:v>38103</c:v>
                      </c:pt>
                      <c:pt idx="43">
                        <c:v>38104</c:v>
                      </c:pt>
                      <c:pt idx="44">
                        <c:v>38105</c:v>
                      </c:pt>
                      <c:pt idx="45">
                        <c:v>38106</c:v>
                      </c:pt>
                      <c:pt idx="46">
                        <c:v>38107</c:v>
                      </c:pt>
                      <c:pt idx="47">
                        <c:v>38108</c:v>
                      </c:pt>
                      <c:pt idx="48">
                        <c:v>38109</c:v>
                      </c:pt>
                      <c:pt idx="49">
                        <c:v>38110</c:v>
                      </c:pt>
                      <c:pt idx="50">
                        <c:v>38111</c:v>
                      </c:pt>
                      <c:pt idx="51">
                        <c:v>38112</c:v>
                      </c:pt>
                      <c:pt idx="52">
                        <c:v>38113</c:v>
                      </c:pt>
                      <c:pt idx="53">
                        <c:v>38114</c:v>
                      </c:pt>
                      <c:pt idx="54">
                        <c:v>38115</c:v>
                      </c:pt>
                      <c:pt idx="55">
                        <c:v>38116</c:v>
                      </c:pt>
                      <c:pt idx="56">
                        <c:v>38117</c:v>
                      </c:pt>
                      <c:pt idx="57">
                        <c:v>38118</c:v>
                      </c:pt>
                      <c:pt idx="58">
                        <c:v>38119</c:v>
                      </c:pt>
                      <c:pt idx="59">
                        <c:v>38120</c:v>
                      </c:pt>
                      <c:pt idx="60">
                        <c:v>38121</c:v>
                      </c:pt>
                      <c:pt idx="61">
                        <c:v>38122</c:v>
                      </c:pt>
                      <c:pt idx="62">
                        <c:v>38123</c:v>
                      </c:pt>
                      <c:pt idx="63">
                        <c:v>38124</c:v>
                      </c:pt>
                      <c:pt idx="64">
                        <c:v>38125</c:v>
                      </c:pt>
                      <c:pt idx="65">
                        <c:v>38126</c:v>
                      </c:pt>
                      <c:pt idx="66">
                        <c:v>38127</c:v>
                      </c:pt>
                      <c:pt idx="67">
                        <c:v>38128</c:v>
                      </c:pt>
                      <c:pt idx="68">
                        <c:v>38129</c:v>
                      </c:pt>
                      <c:pt idx="69">
                        <c:v>38130</c:v>
                      </c:pt>
                      <c:pt idx="70">
                        <c:v>38131</c:v>
                      </c:pt>
                      <c:pt idx="71">
                        <c:v>38132</c:v>
                      </c:pt>
                      <c:pt idx="72">
                        <c:v>38133</c:v>
                      </c:pt>
                      <c:pt idx="73">
                        <c:v>38134</c:v>
                      </c:pt>
                      <c:pt idx="74">
                        <c:v>38135</c:v>
                      </c:pt>
                      <c:pt idx="75">
                        <c:v>38136</c:v>
                      </c:pt>
                      <c:pt idx="76">
                        <c:v>38137</c:v>
                      </c:pt>
                      <c:pt idx="77">
                        <c:v>38138</c:v>
                      </c:pt>
                      <c:pt idx="78">
                        <c:v>38139</c:v>
                      </c:pt>
                      <c:pt idx="79">
                        <c:v>38140</c:v>
                      </c:pt>
                      <c:pt idx="80">
                        <c:v>38141</c:v>
                      </c:pt>
                      <c:pt idx="81">
                        <c:v>38142</c:v>
                      </c:pt>
                      <c:pt idx="82">
                        <c:v>38143</c:v>
                      </c:pt>
                      <c:pt idx="83">
                        <c:v>38144</c:v>
                      </c:pt>
                      <c:pt idx="84">
                        <c:v>38145</c:v>
                      </c:pt>
                      <c:pt idx="85">
                        <c:v>38146</c:v>
                      </c:pt>
                      <c:pt idx="86">
                        <c:v>38147</c:v>
                      </c:pt>
                      <c:pt idx="87">
                        <c:v>38148</c:v>
                      </c:pt>
                      <c:pt idx="88">
                        <c:v>38149</c:v>
                      </c:pt>
                      <c:pt idx="89">
                        <c:v>38150</c:v>
                      </c:pt>
                      <c:pt idx="90">
                        <c:v>38151</c:v>
                      </c:pt>
                      <c:pt idx="91">
                        <c:v>38152</c:v>
                      </c:pt>
                      <c:pt idx="92">
                        <c:v>38153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Counts'!$AO$4:$AO$96</c15:sqref>
                        </c15:formulaRef>
                      </c:ext>
                    </c:extLst>
                    <c:numCache>
                      <c:formatCode>#,##0_);\(#,##0\)</c:formatCode>
                      <c:ptCount val="93"/>
                      <c:pt idx="0">
                        <c:v>21</c:v>
                      </c:pt>
                      <c:pt idx="1">
                        <c:v>3</c:v>
                      </c:pt>
                      <c:pt idx="2">
                        <c:v>2</c:v>
                      </c:pt>
                      <c:pt idx="3">
                        <c:v>3</c:v>
                      </c:pt>
                      <c:pt idx="4">
                        <c:v>14</c:v>
                      </c:pt>
                      <c:pt idx="5">
                        <c:v>3</c:v>
                      </c:pt>
                      <c:pt idx="6">
                        <c:v>10</c:v>
                      </c:pt>
                      <c:pt idx="7">
                        <c:v>7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9</c:v>
                      </c:pt>
                      <c:pt idx="11">
                        <c:v>12</c:v>
                      </c:pt>
                      <c:pt idx="12">
                        <c:v>10</c:v>
                      </c:pt>
                      <c:pt idx="13">
                        <c:v>6</c:v>
                      </c:pt>
                      <c:pt idx="14">
                        <c:v>9</c:v>
                      </c:pt>
                      <c:pt idx="15">
                        <c:v>9</c:v>
                      </c:pt>
                      <c:pt idx="16">
                        <c:v>23</c:v>
                      </c:pt>
                      <c:pt idx="17">
                        <c:v>10</c:v>
                      </c:pt>
                      <c:pt idx="18">
                        <c:v>12</c:v>
                      </c:pt>
                      <c:pt idx="19">
                        <c:v>47</c:v>
                      </c:pt>
                      <c:pt idx="20">
                        <c:v>42</c:v>
                      </c:pt>
                      <c:pt idx="21">
                        <c:v>65</c:v>
                      </c:pt>
                      <c:pt idx="22">
                        <c:v>100</c:v>
                      </c:pt>
                      <c:pt idx="23">
                        <c:v>79</c:v>
                      </c:pt>
                      <c:pt idx="24">
                        <c:v>88</c:v>
                      </c:pt>
                      <c:pt idx="25">
                        <c:v>130</c:v>
                      </c:pt>
                      <c:pt idx="26">
                        <c:v>179</c:v>
                      </c:pt>
                      <c:pt idx="27">
                        <c:v>97</c:v>
                      </c:pt>
                      <c:pt idx="28">
                        <c:v>101</c:v>
                      </c:pt>
                      <c:pt idx="29">
                        <c:v>74</c:v>
                      </c:pt>
                      <c:pt idx="30">
                        <c:v>89</c:v>
                      </c:pt>
                      <c:pt idx="31">
                        <c:v>55</c:v>
                      </c:pt>
                      <c:pt idx="32">
                        <c:v>112</c:v>
                      </c:pt>
                      <c:pt idx="33">
                        <c:v>152</c:v>
                      </c:pt>
                      <c:pt idx="34">
                        <c:v>258</c:v>
                      </c:pt>
                      <c:pt idx="35">
                        <c:v>742</c:v>
                      </c:pt>
                      <c:pt idx="36">
                        <c:v>616</c:v>
                      </c:pt>
                      <c:pt idx="37">
                        <c:v>1164</c:v>
                      </c:pt>
                      <c:pt idx="38">
                        <c:v>1990</c:v>
                      </c:pt>
                      <c:pt idx="39">
                        <c:v>2142</c:v>
                      </c:pt>
                      <c:pt idx="40">
                        <c:v>1509</c:v>
                      </c:pt>
                      <c:pt idx="41">
                        <c:v>1604</c:v>
                      </c:pt>
                      <c:pt idx="42">
                        <c:v>1765</c:v>
                      </c:pt>
                      <c:pt idx="43">
                        <c:v>2095</c:v>
                      </c:pt>
                      <c:pt idx="44">
                        <c:v>1483</c:v>
                      </c:pt>
                      <c:pt idx="45">
                        <c:v>2904</c:v>
                      </c:pt>
                      <c:pt idx="46">
                        <c:v>2151</c:v>
                      </c:pt>
                      <c:pt idx="47">
                        <c:v>3028</c:v>
                      </c:pt>
                      <c:pt idx="48">
                        <c:v>7036</c:v>
                      </c:pt>
                      <c:pt idx="49">
                        <c:v>6317</c:v>
                      </c:pt>
                      <c:pt idx="50">
                        <c:v>3856</c:v>
                      </c:pt>
                      <c:pt idx="51">
                        <c:v>4827</c:v>
                      </c:pt>
                      <c:pt idx="52">
                        <c:v>4493</c:v>
                      </c:pt>
                      <c:pt idx="53">
                        <c:v>5026</c:v>
                      </c:pt>
                      <c:pt idx="54">
                        <c:v>4277</c:v>
                      </c:pt>
                      <c:pt idx="55">
                        <c:v>2153</c:v>
                      </c:pt>
                      <c:pt idx="56">
                        <c:v>3195</c:v>
                      </c:pt>
                      <c:pt idx="57">
                        <c:v>3481</c:v>
                      </c:pt>
                      <c:pt idx="58">
                        <c:v>3821</c:v>
                      </c:pt>
                      <c:pt idx="59">
                        <c:v>1848</c:v>
                      </c:pt>
                      <c:pt idx="60">
                        <c:v>1897</c:v>
                      </c:pt>
                      <c:pt idx="61">
                        <c:v>3308</c:v>
                      </c:pt>
                      <c:pt idx="62">
                        <c:v>2506</c:v>
                      </c:pt>
                      <c:pt idx="63">
                        <c:v>2648</c:v>
                      </c:pt>
                      <c:pt idx="64">
                        <c:v>4166</c:v>
                      </c:pt>
                      <c:pt idx="65">
                        <c:v>3095</c:v>
                      </c:pt>
                      <c:pt idx="66">
                        <c:v>2136</c:v>
                      </c:pt>
                      <c:pt idx="67">
                        <c:v>2110</c:v>
                      </c:pt>
                      <c:pt idx="68">
                        <c:v>2172</c:v>
                      </c:pt>
                      <c:pt idx="69">
                        <c:v>2010</c:v>
                      </c:pt>
                      <c:pt idx="70">
                        <c:v>2128</c:v>
                      </c:pt>
                      <c:pt idx="71">
                        <c:v>1962</c:v>
                      </c:pt>
                      <c:pt idx="72">
                        <c:v>1830</c:v>
                      </c:pt>
                      <c:pt idx="73">
                        <c:v>1432</c:v>
                      </c:pt>
                      <c:pt idx="74">
                        <c:v>1310</c:v>
                      </c:pt>
                      <c:pt idx="75">
                        <c:v>1540</c:v>
                      </c:pt>
                      <c:pt idx="76">
                        <c:v>1251</c:v>
                      </c:pt>
                      <c:pt idx="77">
                        <c:v>1670</c:v>
                      </c:pt>
                      <c:pt idx="78">
                        <c:v>1861</c:v>
                      </c:pt>
                      <c:pt idx="79">
                        <c:v>2233</c:v>
                      </c:pt>
                      <c:pt idx="80">
                        <c:v>1865</c:v>
                      </c:pt>
                      <c:pt idx="81">
                        <c:v>2252</c:v>
                      </c:pt>
                      <c:pt idx="82">
                        <c:v>2949</c:v>
                      </c:pt>
                      <c:pt idx="83">
                        <c:v>1787</c:v>
                      </c:pt>
                      <c:pt idx="84">
                        <c:v>1598</c:v>
                      </c:pt>
                      <c:pt idx="85">
                        <c:v>2109</c:v>
                      </c:pt>
                      <c:pt idx="86">
                        <c:v>2321</c:v>
                      </c:pt>
                      <c:pt idx="87">
                        <c:v>2264</c:v>
                      </c:pt>
                      <c:pt idx="88">
                        <c:v>2511</c:v>
                      </c:pt>
                      <c:pt idx="89">
                        <c:v>1960</c:v>
                      </c:pt>
                      <c:pt idx="90">
                        <c:v>2166</c:v>
                      </c:pt>
                      <c:pt idx="91">
                        <c:v>2270</c:v>
                      </c:pt>
                      <c:pt idx="92">
                        <c:v>2799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639-41D0-A22D-155CFEA6E6B3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Counts'!$BF$2:$BF$3</c15:sqref>
                        </c15:formulaRef>
                      </c:ext>
                    </c:extLst>
                    <c:strCache>
                      <c:ptCount val="2"/>
                      <c:pt idx="0">
                        <c:v>10 yr</c:v>
                      </c:pt>
                      <c:pt idx="1">
                        <c:v>Avg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Counts'!$A$4:$A$96</c15:sqref>
                        </c15:formulaRef>
                      </c:ext>
                    </c:extLst>
                    <c:numCache>
                      <c:formatCode>d\-mmm</c:formatCode>
                      <c:ptCount val="93"/>
                      <c:pt idx="0">
                        <c:v>38061</c:v>
                      </c:pt>
                      <c:pt idx="1">
                        <c:v>38062</c:v>
                      </c:pt>
                      <c:pt idx="2">
                        <c:v>38063</c:v>
                      </c:pt>
                      <c:pt idx="3">
                        <c:v>38064</c:v>
                      </c:pt>
                      <c:pt idx="4">
                        <c:v>38065</c:v>
                      </c:pt>
                      <c:pt idx="5">
                        <c:v>38066</c:v>
                      </c:pt>
                      <c:pt idx="6">
                        <c:v>38067</c:v>
                      </c:pt>
                      <c:pt idx="7">
                        <c:v>38068</c:v>
                      </c:pt>
                      <c:pt idx="8">
                        <c:v>38069</c:v>
                      </c:pt>
                      <c:pt idx="9">
                        <c:v>38070</c:v>
                      </c:pt>
                      <c:pt idx="10">
                        <c:v>38071</c:v>
                      </c:pt>
                      <c:pt idx="11">
                        <c:v>38072</c:v>
                      </c:pt>
                      <c:pt idx="12">
                        <c:v>38073</c:v>
                      </c:pt>
                      <c:pt idx="13">
                        <c:v>38074</c:v>
                      </c:pt>
                      <c:pt idx="14">
                        <c:v>38075</c:v>
                      </c:pt>
                      <c:pt idx="15">
                        <c:v>38076</c:v>
                      </c:pt>
                      <c:pt idx="16">
                        <c:v>38077</c:v>
                      </c:pt>
                      <c:pt idx="17">
                        <c:v>38078</c:v>
                      </c:pt>
                      <c:pt idx="18">
                        <c:v>38079</c:v>
                      </c:pt>
                      <c:pt idx="19">
                        <c:v>38080</c:v>
                      </c:pt>
                      <c:pt idx="20">
                        <c:v>38081</c:v>
                      </c:pt>
                      <c:pt idx="21">
                        <c:v>38082</c:v>
                      </c:pt>
                      <c:pt idx="22">
                        <c:v>38083</c:v>
                      </c:pt>
                      <c:pt idx="23">
                        <c:v>38084</c:v>
                      </c:pt>
                      <c:pt idx="24">
                        <c:v>38085</c:v>
                      </c:pt>
                      <c:pt idx="25">
                        <c:v>38086</c:v>
                      </c:pt>
                      <c:pt idx="26">
                        <c:v>38087</c:v>
                      </c:pt>
                      <c:pt idx="27">
                        <c:v>38088</c:v>
                      </c:pt>
                      <c:pt idx="28">
                        <c:v>38089</c:v>
                      </c:pt>
                      <c:pt idx="29">
                        <c:v>38090</c:v>
                      </c:pt>
                      <c:pt idx="30">
                        <c:v>38091</c:v>
                      </c:pt>
                      <c:pt idx="31">
                        <c:v>38092</c:v>
                      </c:pt>
                      <c:pt idx="32">
                        <c:v>38093</c:v>
                      </c:pt>
                      <c:pt idx="33">
                        <c:v>38094</c:v>
                      </c:pt>
                      <c:pt idx="34">
                        <c:v>38095</c:v>
                      </c:pt>
                      <c:pt idx="35">
                        <c:v>38096</c:v>
                      </c:pt>
                      <c:pt idx="36">
                        <c:v>38097</c:v>
                      </c:pt>
                      <c:pt idx="37">
                        <c:v>38098</c:v>
                      </c:pt>
                      <c:pt idx="38">
                        <c:v>38099</c:v>
                      </c:pt>
                      <c:pt idx="39">
                        <c:v>38100</c:v>
                      </c:pt>
                      <c:pt idx="40">
                        <c:v>38101</c:v>
                      </c:pt>
                      <c:pt idx="41">
                        <c:v>38102</c:v>
                      </c:pt>
                      <c:pt idx="42">
                        <c:v>38103</c:v>
                      </c:pt>
                      <c:pt idx="43">
                        <c:v>38104</c:v>
                      </c:pt>
                      <c:pt idx="44">
                        <c:v>38105</c:v>
                      </c:pt>
                      <c:pt idx="45">
                        <c:v>38106</c:v>
                      </c:pt>
                      <c:pt idx="46">
                        <c:v>38107</c:v>
                      </c:pt>
                      <c:pt idx="47">
                        <c:v>38108</c:v>
                      </c:pt>
                      <c:pt idx="48">
                        <c:v>38109</c:v>
                      </c:pt>
                      <c:pt idx="49">
                        <c:v>38110</c:v>
                      </c:pt>
                      <c:pt idx="50">
                        <c:v>38111</c:v>
                      </c:pt>
                      <c:pt idx="51">
                        <c:v>38112</c:v>
                      </c:pt>
                      <c:pt idx="52">
                        <c:v>38113</c:v>
                      </c:pt>
                      <c:pt idx="53">
                        <c:v>38114</c:v>
                      </c:pt>
                      <c:pt idx="54">
                        <c:v>38115</c:v>
                      </c:pt>
                      <c:pt idx="55">
                        <c:v>38116</c:v>
                      </c:pt>
                      <c:pt idx="56">
                        <c:v>38117</c:v>
                      </c:pt>
                      <c:pt idx="57">
                        <c:v>38118</c:v>
                      </c:pt>
                      <c:pt idx="58">
                        <c:v>38119</c:v>
                      </c:pt>
                      <c:pt idx="59">
                        <c:v>38120</c:v>
                      </c:pt>
                      <c:pt idx="60">
                        <c:v>38121</c:v>
                      </c:pt>
                      <c:pt idx="61">
                        <c:v>38122</c:v>
                      </c:pt>
                      <c:pt idx="62">
                        <c:v>38123</c:v>
                      </c:pt>
                      <c:pt idx="63">
                        <c:v>38124</c:v>
                      </c:pt>
                      <c:pt idx="64">
                        <c:v>38125</c:v>
                      </c:pt>
                      <c:pt idx="65">
                        <c:v>38126</c:v>
                      </c:pt>
                      <c:pt idx="66">
                        <c:v>38127</c:v>
                      </c:pt>
                      <c:pt idx="67">
                        <c:v>38128</c:v>
                      </c:pt>
                      <c:pt idx="68">
                        <c:v>38129</c:v>
                      </c:pt>
                      <c:pt idx="69">
                        <c:v>38130</c:v>
                      </c:pt>
                      <c:pt idx="70">
                        <c:v>38131</c:v>
                      </c:pt>
                      <c:pt idx="71">
                        <c:v>38132</c:v>
                      </c:pt>
                      <c:pt idx="72">
                        <c:v>38133</c:v>
                      </c:pt>
                      <c:pt idx="73">
                        <c:v>38134</c:v>
                      </c:pt>
                      <c:pt idx="74">
                        <c:v>38135</c:v>
                      </c:pt>
                      <c:pt idx="75">
                        <c:v>38136</c:v>
                      </c:pt>
                      <c:pt idx="76">
                        <c:v>38137</c:v>
                      </c:pt>
                      <c:pt idx="77">
                        <c:v>38138</c:v>
                      </c:pt>
                      <c:pt idx="78">
                        <c:v>38139</c:v>
                      </c:pt>
                      <c:pt idx="79">
                        <c:v>38140</c:v>
                      </c:pt>
                      <c:pt idx="80">
                        <c:v>38141</c:v>
                      </c:pt>
                      <c:pt idx="81">
                        <c:v>38142</c:v>
                      </c:pt>
                      <c:pt idx="82">
                        <c:v>38143</c:v>
                      </c:pt>
                      <c:pt idx="83">
                        <c:v>38144</c:v>
                      </c:pt>
                      <c:pt idx="84">
                        <c:v>38145</c:v>
                      </c:pt>
                      <c:pt idx="85">
                        <c:v>38146</c:v>
                      </c:pt>
                      <c:pt idx="86">
                        <c:v>38147</c:v>
                      </c:pt>
                      <c:pt idx="87">
                        <c:v>38148</c:v>
                      </c:pt>
                      <c:pt idx="88">
                        <c:v>38149</c:v>
                      </c:pt>
                      <c:pt idx="89">
                        <c:v>38150</c:v>
                      </c:pt>
                      <c:pt idx="90">
                        <c:v>38151</c:v>
                      </c:pt>
                      <c:pt idx="91">
                        <c:v>38152</c:v>
                      </c:pt>
                      <c:pt idx="92">
                        <c:v>38153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'Daily Counts'!$BF$4:$BF$96</c15:sqref>
                        </c15:formulaRef>
                      </c:ext>
                    </c:extLst>
                    <c:numCache>
                      <c:formatCode>#,##0_);\(#,##0\)</c:formatCode>
                      <c:ptCount val="93"/>
                      <c:pt idx="0">
                        <c:v>33.700000000000003</c:v>
                      </c:pt>
                      <c:pt idx="1">
                        <c:v>5.8</c:v>
                      </c:pt>
                      <c:pt idx="2">
                        <c:v>2.9</c:v>
                      </c:pt>
                      <c:pt idx="3">
                        <c:v>5.9</c:v>
                      </c:pt>
                      <c:pt idx="4">
                        <c:v>6.6</c:v>
                      </c:pt>
                      <c:pt idx="5">
                        <c:v>7.8</c:v>
                      </c:pt>
                      <c:pt idx="6">
                        <c:v>12.1</c:v>
                      </c:pt>
                      <c:pt idx="7">
                        <c:v>7.6</c:v>
                      </c:pt>
                      <c:pt idx="8">
                        <c:v>9.5</c:v>
                      </c:pt>
                      <c:pt idx="9">
                        <c:v>15</c:v>
                      </c:pt>
                      <c:pt idx="10">
                        <c:v>15.2</c:v>
                      </c:pt>
                      <c:pt idx="11">
                        <c:v>20.9</c:v>
                      </c:pt>
                      <c:pt idx="12">
                        <c:v>33.6</c:v>
                      </c:pt>
                      <c:pt idx="13">
                        <c:v>42.6</c:v>
                      </c:pt>
                      <c:pt idx="14">
                        <c:v>51.5</c:v>
                      </c:pt>
                      <c:pt idx="15">
                        <c:v>31.4</c:v>
                      </c:pt>
                      <c:pt idx="16">
                        <c:v>51.8</c:v>
                      </c:pt>
                      <c:pt idx="17">
                        <c:v>47</c:v>
                      </c:pt>
                      <c:pt idx="18">
                        <c:v>52.5</c:v>
                      </c:pt>
                      <c:pt idx="19">
                        <c:v>64</c:v>
                      </c:pt>
                      <c:pt idx="20">
                        <c:v>58.6</c:v>
                      </c:pt>
                      <c:pt idx="21">
                        <c:v>66.099999999999994</c:v>
                      </c:pt>
                      <c:pt idx="22">
                        <c:v>63.2</c:v>
                      </c:pt>
                      <c:pt idx="23">
                        <c:v>87</c:v>
                      </c:pt>
                      <c:pt idx="24">
                        <c:v>123.3</c:v>
                      </c:pt>
                      <c:pt idx="25">
                        <c:v>172.3</c:v>
                      </c:pt>
                      <c:pt idx="26">
                        <c:v>215</c:v>
                      </c:pt>
                      <c:pt idx="27">
                        <c:v>242</c:v>
                      </c:pt>
                      <c:pt idx="28">
                        <c:v>343.6</c:v>
                      </c:pt>
                      <c:pt idx="29">
                        <c:v>250.8</c:v>
                      </c:pt>
                      <c:pt idx="30">
                        <c:v>279.7</c:v>
                      </c:pt>
                      <c:pt idx="31">
                        <c:v>582.70000000000005</c:v>
                      </c:pt>
                      <c:pt idx="32">
                        <c:v>570.9</c:v>
                      </c:pt>
                      <c:pt idx="33">
                        <c:v>789.5</c:v>
                      </c:pt>
                      <c:pt idx="34">
                        <c:v>1156.5999999999999</c:v>
                      </c:pt>
                      <c:pt idx="35">
                        <c:v>1449</c:v>
                      </c:pt>
                      <c:pt idx="36">
                        <c:v>1774.1</c:v>
                      </c:pt>
                      <c:pt idx="37">
                        <c:v>1337.3</c:v>
                      </c:pt>
                      <c:pt idx="38">
                        <c:v>1737.9</c:v>
                      </c:pt>
                      <c:pt idx="39">
                        <c:v>1314.8</c:v>
                      </c:pt>
                      <c:pt idx="40">
                        <c:v>1566.8</c:v>
                      </c:pt>
                      <c:pt idx="41">
                        <c:v>1556.7</c:v>
                      </c:pt>
                      <c:pt idx="42">
                        <c:v>2315.6999999999998</c:v>
                      </c:pt>
                      <c:pt idx="43">
                        <c:v>2246.1999999999998</c:v>
                      </c:pt>
                      <c:pt idx="44">
                        <c:v>4292.1000000000004</c:v>
                      </c:pt>
                      <c:pt idx="45">
                        <c:v>4233.7</c:v>
                      </c:pt>
                      <c:pt idx="46">
                        <c:v>5410.8</c:v>
                      </c:pt>
                      <c:pt idx="47">
                        <c:v>4851.8999999999996</c:v>
                      </c:pt>
                      <c:pt idx="48">
                        <c:v>4663.8</c:v>
                      </c:pt>
                      <c:pt idx="49">
                        <c:v>4322.8</c:v>
                      </c:pt>
                      <c:pt idx="50">
                        <c:v>3973.6</c:v>
                      </c:pt>
                      <c:pt idx="51">
                        <c:v>3942.9</c:v>
                      </c:pt>
                      <c:pt idx="52">
                        <c:v>3518.1</c:v>
                      </c:pt>
                      <c:pt idx="53">
                        <c:v>3403.3</c:v>
                      </c:pt>
                      <c:pt idx="54">
                        <c:v>3132.6</c:v>
                      </c:pt>
                      <c:pt idx="55">
                        <c:v>2913.5</c:v>
                      </c:pt>
                      <c:pt idx="56">
                        <c:v>3003.6</c:v>
                      </c:pt>
                      <c:pt idx="57">
                        <c:v>3268.7</c:v>
                      </c:pt>
                      <c:pt idx="58">
                        <c:v>2781.7</c:v>
                      </c:pt>
                      <c:pt idx="59">
                        <c:v>2241.6999999999998</c:v>
                      </c:pt>
                      <c:pt idx="60">
                        <c:v>2317.1999999999998</c:v>
                      </c:pt>
                      <c:pt idx="61">
                        <c:v>2461.6</c:v>
                      </c:pt>
                      <c:pt idx="62">
                        <c:v>2666.7</c:v>
                      </c:pt>
                      <c:pt idx="63">
                        <c:v>2280.3000000000002</c:v>
                      </c:pt>
                      <c:pt idx="64">
                        <c:v>1858.8</c:v>
                      </c:pt>
                      <c:pt idx="65">
                        <c:v>1729.3</c:v>
                      </c:pt>
                      <c:pt idx="66">
                        <c:v>2025.7</c:v>
                      </c:pt>
                      <c:pt idx="67">
                        <c:v>2172.1999999999998</c:v>
                      </c:pt>
                      <c:pt idx="68">
                        <c:v>1911.4</c:v>
                      </c:pt>
                      <c:pt idx="69">
                        <c:v>2018.5</c:v>
                      </c:pt>
                      <c:pt idx="70">
                        <c:v>1860.2</c:v>
                      </c:pt>
                      <c:pt idx="71">
                        <c:v>1628.3</c:v>
                      </c:pt>
                      <c:pt idx="72">
                        <c:v>1696.2</c:v>
                      </c:pt>
                      <c:pt idx="73">
                        <c:v>1702.5</c:v>
                      </c:pt>
                      <c:pt idx="74">
                        <c:v>1504.9</c:v>
                      </c:pt>
                      <c:pt idx="75">
                        <c:v>1541.9</c:v>
                      </c:pt>
                      <c:pt idx="76">
                        <c:v>1522</c:v>
                      </c:pt>
                      <c:pt idx="77">
                        <c:v>1463.2</c:v>
                      </c:pt>
                      <c:pt idx="78">
                        <c:v>1630.4</c:v>
                      </c:pt>
                      <c:pt idx="79">
                        <c:v>1527.5</c:v>
                      </c:pt>
                      <c:pt idx="80">
                        <c:v>1610.8</c:v>
                      </c:pt>
                      <c:pt idx="81">
                        <c:v>1732.4</c:v>
                      </c:pt>
                      <c:pt idx="82">
                        <c:v>1621.9</c:v>
                      </c:pt>
                      <c:pt idx="83">
                        <c:v>1697.7</c:v>
                      </c:pt>
                      <c:pt idx="84">
                        <c:v>2031.9</c:v>
                      </c:pt>
                      <c:pt idx="85">
                        <c:v>1941.5</c:v>
                      </c:pt>
                      <c:pt idx="86">
                        <c:v>1957.6</c:v>
                      </c:pt>
                      <c:pt idx="87">
                        <c:v>2015</c:v>
                      </c:pt>
                      <c:pt idx="88">
                        <c:v>1903.8</c:v>
                      </c:pt>
                      <c:pt idx="89">
                        <c:v>1887.2</c:v>
                      </c:pt>
                      <c:pt idx="90">
                        <c:v>1927.4</c:v>
                      </c:pt>
                      <c:pt idx="91">
                        <c:v>2021.9</c:v>
                      </c:pt>
                      <c:pt idx="92">
                        <c:v>2087.1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F639-41D0-A22D-155CFEA6E6B3}"/>
                  </c:ext>
                </c:extLst>
              </c15:ser>
            </c15:filteredLineSeries>
          </c:ext>
        </c:extLst>
      </c:lineChart>
      <c:dateAx>
        <c:axId val="337511280"/>
        <c:scaling>
          <c:orientation val="minMax"/>
          <c:min val="38061"/>
        </c:scaling>
        <c:delete val="0"/>
        <c:axPos val="b"/>
        <c:numFmt formatCode="m/d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630256"/>
        <c:crosses val="autoZero"/>
        <c:auto val="1"/>
        <c:lblOffset val="100"/>
        <c:baseTimeUnit val="days"/>
        <c:majorUnit val="3"/>
        <c:minorUnit val="1"/>
      </c:dateAx>
      <c:valAx>
        <c:axId val="3376302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511280"/>
        <c:crosses val="autoZero"/>
        <c:crossBetween val="between"/>
        <c:majorUnit val="1000"/>
        <c:minorUnit val="500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0.68195</cdr:x>
      <cdr:y>0.18752</cdr:y>
    </cdr:from>
    <cdr:to>
      <cdr:x>0.97993</cdr:x>
      <cdr:y>0.27786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39051" y="1090888"/>
          <a:ext cx="2551382" cy="5255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Forecast:	121,000</a:t>
          </a:r>
        </a:p>
        <a:p xmlns:a="http://schemas.openxmlformats.org/drawingml/2006/main">
          <a:pPr algn="l" rtl="0">
            <a:defRPr sz="1000"/>
          </a:pPr>
          <a:r>
            <a:rPr lang="en-US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5 </a:t>
          </a:r>
          <a:r>
            <a:rPr lang="en-US" sz="12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yr</a:t>
          </a:r>
          <a:r>
            <a:rPr lang="en-US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US" sz="12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Avg</a:t>
          </a:r>
          <a:r>
            <a:rPr lang="en-US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:	109,700</a:t>
          </a:r>
        </a:p>
        <a:p xmlns:a="http://schemas.openxmlformats.org/drawingml/2006/main">
          <a:pPr algn="l" rtl="0">
            <a:defRPr sz="1000"/>
          </a:pPr>
          <a:endParaRPr lang="en-US" sz="120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55" tIns="46577" rIns="93155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55" tIns="46577" rIns="93155" bIns="46577" rtlCol="0"/>
          <a:lstStyle>
            <a:lvl1pPr algn="r">
              <a:defRPr sz="1200"/>
            </a:lvl1pPr>
          </a:lstStyle>
          <a:p>
            <a:fld id="{D415FDD1-DAF4-DF40-82AF-DC976C9C6272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55" tIns="46577" rIns="93155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55" tIns="46577" rIns="93155" bIns="46577" rtlCol="0" anchor="b"/>
          <a:lstStyle>
            <a:lvl1pPr algn="r">
              <a:defRPr sz="1200"/>
            </a:lvl1pPr>
          </a:lstStyle>
          <a:p>
            <a:fld id="{A6172EEE-49CC-5A4F-AB36-B6BB3D4F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936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55" tIns="46577" rIns="93155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55" tIns="46577" rIns="93155" bIns="46577" rtlCol="0"/>
          <a:lstStyle>
            <a:lvl1pPr algn="r">
              <a:defRPr sz="1200"/>
            </a:lvl1pPr>
          </a:lstStyle>
          <a:p>
            <a:fld id="{4BE8CB8E-E70A-F34F-A73C-C4732AC63529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5" tIns="46577" rIns="93155" bIns="465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55" tIns="46577" rIns="93155" bIns="4657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55" tIns="46577" rIns="93155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55" tIns="46577" rIns="93155" bIns="46577" rtlCol="0" anchor="b"/>
          <a:lstStyle>
            <a:lvl1pPr algn="r">
              <a:defRPr sz="1200"/>
            </a:lvl1pPr>
          </a:lstStyle>
          <a:p>
            <a:fld id="{C4A135C2-762A-1647-A55A-BC2AFC3AF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657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135C2-762A-1647-A55A-BC2AFC3AFF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85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Yakama_ppt_template_r1016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70191" y="2191485"/>
            <a:ext cx="5007787" cy="933450"/>
          </a:xfrm>
        </p:spPr>
        <p:txBody>
          <a:bodyPr>
            <a:noAutofit/>
          </a:bodyPr>
          <a:lstStyle>
            <a:lvl1pPr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191" y="3204120"/>
            <a:ext cx="5007787" cy="851185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6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88364" y="6402241"/>
            <a:ext cx="555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88364" y="6402241"/>
            <a:ext cx="555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88364" y="6402241"/>
            <a:ext cx="555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94652" y="6402241"/>
            <a:ext cx="549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589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3" y="2571750"/>
            <a:ext cx="31373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73" y="3733800"/>
            <a:ext cx="313788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88364" y="6402241"/>
            <a:ext cx="555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5915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94652" y="6402241"/>
            <a:ext cx="549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49789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8474" y="228600"/>
            <a:ext cx="6157820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49789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rgbClr val="E8A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8474" y="6402241"/>
            <a:ext cx="5826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Yakama_ppt_template_r103_foote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4976"/>
            <a:ext cx="9144000" cy="5730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82574" y="228600"/>
            <a:ext cx="6387167" cy="589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571750"/>
            <a:ext cx="606369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74" y="3733801"/>
            <a:ext cx="6062186" cy="223176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1590739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88364" y="6402241"/>
            <a:ext cx="555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37783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7226" y="6402241"/>
            <a:ext cx="5367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94652" y="6402241"/>
            <a:ext cx="549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A8D0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94652" y="6402241"/>
            <a:ext cx="549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2BDDEF88-4DD8-EE48-95CD-6C3344F914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88364" y="6402241"/>
            <a:ext cx="555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>
            <a:lvl1pPr>
              <a:defRPr>
                <a:solidFill>
                  <a:srgbClr val="8A8D0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94652" y="6402241"/>
            <a:ext cx="549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akama_ppt_template_r103_foote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4976"/>
            <a:ext cx="9144000" cy="5730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82575" y="228600"/>
            <a:ext cx="423545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4388" y="4624668"/>
            <a:ext cx="4214812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4388" y="5562600"/>
            <a:ext cx="4214812" cy="627076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2"/>
              </a:solidFill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94652" y="6402241"/>
            <a:ext cx="549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7A941514-10EA-D349-92E4-83B589DD84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Yakama_ppt_template_r1015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795" y="4564895"/>
            <a:ext cx="7332276" cy="856401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795" y="5495998"/>
            <a:ext cx="7332275" cy="405531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88364" y="6402241"/>
            <a:ext cx="555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Yakama_ppt_template_r103_foote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4976"/>
            <a:ext cx="9144000" cy="5730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82575" y="228600"/>
            <a:ext cx="4235450" cy="589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571750"/>
            <a:ext cx="389871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74" y="3733800"/>
            <a:ext cx="389792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1591437"/>
          </a:xfrm>
          <a:prstGeom prst="rect">
            <a:avLst/>
          </a:prstGeom>
          <a:solidFill>
            <a:srgbClr val="E8A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374450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94652" y="6402241"/>
            <a:ext cx="549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600940" y="6402241"/>
            <a:ext cx="543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94652" y="6402241"/>
            <a:ext cx="549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EB92F7A-1DD5-A942-B6C3-0ECAC5F932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akama_ppt_template_r103.jpg"/>
          <p:cNvPicPr>
            <a:picLocks noChangeAspect="1"/>
          </p:cNvPicPr>
          <p:nvPr userDrawn="1"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6958189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8096179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94652" y="6402241"/>
            <a:ext cx="549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8A8D09"/>
                </a:solidFill>
              </a:defRPr>
            </a:lvl1pPr>
          </a:lstStyle>
          <a:p>
            <a:fld id="{95562346-2D5B-9B45-82EE-100ADC3D0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7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8" r:id="rId18"/>
    <p:sldLayoutId id="2147483679" r:id="rId19"/>
    <p:sldLayoutId id="2147483680" r:id="rId2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8A8D0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488" y="520319"/>
            <a:ext cx="6874550" cy="933450"/>
          </a:xfrm>
        </p:spPr>
        <p:txBody>
          <a:bodyPr/>
          <a:lstStyle/>
          <a:p>
            <a:r>
              <a:rPr lang="en-US" sz="6000" b="1" dirty="0"/>
              <a:t>YAKAMA NATION FISHERS MEETING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191" y="2761731"/>
            <a:ext cx="5007787" cy="851185"/>
          </a:xfrm>
        </p:spPr>
        <p:txBody>
          <a:bodyPr>
            <a:noAutofit/>
          </a:bodyPr>
          <a:lstStyle/>
          <a:p>
            <a:endParaRPr lang="en-US" sz="2800" dirty="0"/>
          </a:p>
          <a:p>
            <a:r>
              <a:rPr lang="en-US" sz="2800" dirty="0" smtClean="0"/>
              <a:t>March 29, 2024</a:t>
            </a:r>
            <a:endParaRPr lang="en-US" sz="2800" dirty="0"/>
          </a:p>
          <a:p>
            <a:r>
              <a:rPr lang="en-US" sz="2800" dirty="0"/>
              <a:t>10 am to 4 pm </a:t>
            </a:r>
          </a:p>
          <a:p>
            <a:r>
              <a:rPr lang="en-US" sz="2800" dirty="0" smtClean="0"/>
              <a:t>Columbia Room</a:t>
            </a:r>
          </a:p>
          <a:p>
            <a:r>
              <a:rPr lang="en-US" sz="2800" dirty="0" smtClean="0"/>
              <a:t>Legends Casino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455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</a:t>
            </a:r>
            <a:r>
              <a:rPr lang="en-US" dirty="0" smtClean="0"/>
              <a:t>2023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98518" y="1376516"/>
            <a:ext cx="3657600" cy="4331738"/>
          </a:xfrm>
        </p:spPr>
        <p:txBody>
          <a:bodyPr>
            <a:normAutofit/>
          </a:bodyPr>
          <a:lstStyle/>
          <a:p>
            <a:r>
              <a:rPr lang="en-US" dirty="0" smtClean="0"/>
              <a:t>3 </a:t>
            </a:r>
            <a:r>
              <a:rPr lang="en-US" dirty="0"/>
              <a:t>Weeks of Gillnet Seasons</a:t>
            </a:r>
          </a:p>
          <a:p>
            <a:pPr lvl="1"/>
            <a:r>
              <a:rPr lang="en-US" dirty="0"/>
              <a:t>June </a:t>
            </a:r>
            <a:r>
              <a:rPr lang="en-US" dirty="0" smtClean="0"/>
              <a:t>19 through July </a:t>
            </a:r>
            <a:r>
              <a:rPr lang="en-US" dirty="0"/>
              <a:t>6</a:t>
            </a:r>
          </a:p>
          <a:p>
            <a:r>
              <a:rPr lang="en-US" dirty="0" smtClean="0"/>
              <a:t>Summer Chinook Catch </a:t>
            </a:r>
          </a:p>
          <a:p>
            <a:pPr lvl="1"/>
            <a:r>
              <a:rPr lang="en-US" dirty="0" smtClean="0"/>
              <a:t>Allowed HR 	25.2%</a:t>
            </a:r>
          </a:p>
          <a:p>
            <a:pPr lvl="1"/>
            <a:r>
              <a:rPr lang="en-US" dirty="0" smtClean="0"/>
              <a:t>Actual HR 	21.7%</a:t>
            </a:r>
          </a:p>
          <a:p>
            <a:r>
              <a:rPr lang="en-US" dirty="0" smtClean="0"/>
              <a:t>Sockeye Catch </a:t>
            </a:r>
          </a:p>
          <a:p>
            <a:pPr lvl="1"/>
            <a:r>
              <a:rPr lang="en-US" dirty="0" smtClean="0"/>
              <a:t>Allowed HR	 7%</a:t>
            </a:r>
          </a:p>
          <a:p>
            <a:pPr lvl="1"/>
            <a:r>
              <a:rPr lang="en-US" dirty="0" smtClean="0"/>
              <a:t>Actual HR	5.4%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2BDDEF88-4DD8-EE48-95CD-6C3344F914A7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664574"/>
              </p:ext>
            </p:extLst>
          </p:nvPr>
        </p:nvGraphicFramePr>
        <p:xfrm>
          <a:off x="4129990" y="1389136"/>
          <a:ext cx="4674375" cy="4319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059">
                <a:tc>
                  <a:txBody>
                    <a:bodyPr/>
                    <a:lstStyle/>
                    <a:p>
                      <a:r>
                        <a:rPr lang="en-US" dirty="0"/>
                        <a:t>Fishery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Chinook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Sockeye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1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6/19 </a:t>
                      </a:r>
                      <a:r>
                        <a:rPr lang="en-US" sz="2000" dirty="0"/>
                        <a:t>– </a:t>
                      </a:r>
                      <a:r>
                        <a:rPr lang="en-US" sz="2000" dirty="0" smtClean="0"/>
                        <a:t>6/21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3,422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3,111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1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6/26 </a:t>
                      </a:r>
                      <a:r>
                        <a:rPr lang="en-US" sz="2000" dirty="0"/>
                        <a:t>– </a:t>
                      </a:r>
                      <a:r>
                        <a:rPr lang="en-US" sz="2000" dirty="0" smtClean="0"/>
                        <a:t>6/28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4,159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6,804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1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7/3 </a:t>
                      </a:r>
                      <a:r>
                        <a:rPr lang="en-US" sz="2000" dirty="0"/>
                        <a:t>– </a:t>
                      </a:r>
                      <a:r>
                        <a:rPr lang="en-US" sz="2000" dirty="0" smtClean="0"/>
                        <a:t>7/6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2,492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8,526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498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PHL </a:t>
                      </a:r>
                    </a:p>
                    <a:p>
                      <a:r>
                        <a:rPr lang="en-US" sz="2000" b="0" dirty="0" smtClean="0"/>
                        <a:t>7/10 –7/ 31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1,188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70C0"/>
                          </a:solidFill>
                        </a:rPr>
                        <a:t>3,168</a:t>
                      </a:r>
                      <a:endParaRPr lang="en-US" sz="20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996859"/>
                  </a:ext>
                </a:extLst>
              </a:tr>
              <a:tr h="63049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Season Totals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11,261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21,609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141563"/>
                  </a:ext>
                </a:extLst>
              </a:tr>
              <a:tr h="630498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Allowable</a:t>
                      </a:r>
                    </a:p>
                    <a:p>
                      <a:r>
                        <a:rPr lang="en-US" sz="2000" b="0" dirty="0" smtClean="0"/>
                        <a:t>Quotas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14,032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70C0"/>
                          </a:solidFill>
                        </a:rPr>
                        <a:t>23,170</a:t>
                      </a:r>
                      <a:endParaRPr lang="en-US" sz="20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60876"/>
                  </a:ext>
                </a:extLst>
              </a:tr>
              <a:tr h="63049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Remaining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2,771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1,561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828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0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2024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51481"/>
            <a:ext cx="3657600" cy="4140200"/>
          </a:xfrm>
        </p:spPr>
        <p:txBody>
          <a:bodyPr>
            <a:normAutofit/>
          </a:bodyPr>
          <a:lstStyle/>
          <a:p>
            <a:r>
              <a:rPr lang="en-US" dirty="0" smtClean="0"/>
              <a:t>June 16 -  July 31</a:t>
            </a:r>
          </a:p>
          <a:p>
            <a:r>
              <a:rPr lang="en-US" dirty="0" smtClean="0"/>
              <a:t>Allowable </a:t>
            </a:r>
            <a:r>
              <a:rPr lang="en-US" dirty="0"/>
              <a:t>Quota </a:t>
            </a:r>
            <a:r>
              <a:rPr lang="en-US" dirty="0" smtClean="0"/>
              <a:t>13,441*</a:t>
            </a:r>
          </a:p>
          <a:p>
            <a:pPr lvl="1"/>
            <a:r>
              <a:rPr lang="en-US" dirty="0" smtClean="0"/>
              <a:t>Meeting </a:t>
            </a:r>
            <a:r>
              <a:rPr lang="en-US" dirty="0"/>
              <a:t>in April to finalize ocean </a:t>
            </a:r>
            <a:r>
              <a:rPr lang="en-US" dirty="0" smtClean="0"/>
              <a:t>models and update allowable quota</a:t>
            </a:r>
            <a:endParaRPr lang="en-US" dirty="0"/>
          </a:p>
          <a:p>
            <a:r>
              <a:rPr lang="en-US" dirty="0" smtClean="0"/>
              <a:t>Manage on actual </a:t>
            </a:r>
            <a:r>
              <a:rPr lang="en-US" dirty="0" err="1" smtClean="0"/>
              <a:t>runsize</a:t>
            </a:r>
            <a:endParaRPr lang="en-US" dirty="0" smtClean="0"/>
          </a:p>
          <a:p>
            <a:r>
              <a:rPr lang="en-US" dirty="0" smtClean="0"/>
              <a:t>Sockeye 7% = 28,119</a:t>
            </a:r>
          </a:p>
          <a:p>
            <a:r>
              <a:rPr lang="en-US" dirty="0" smtClean="0"/>
              <a:t>Expect Commercial Gillnet</a:t>
            </a:r>
          </a:p>
          <a:p>
            <a:pPr lvl="1"/>
            <a:r>
              <a:rPr lang="en-US" dirty="0" smtClean="0"/>
              <a:t>June </a:t>
            </a:r>
            <a:r>
              <a:rPr lang="en-US" dirty="0" smtClean="0"/>
              <a:t>17 ?</a:t>
            </a:r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0240466"/>
              </p:ext>
            </p:extLst>
          </p:nvPr>
        </p:nvGraphicFramePr>
        <p:xfrm>
          <a:off x="4400550" y="1985963"/>
          <a:ext cx="397834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170">
                  <a:extLst>
                    <a:ext uri="{9D8B030D-6E8A-4147-A177-3AD203B41FA5}">
                      <a16:colId xmlns:a16="http://schemas.microsoft.com/office/drawing/2014/main" val="576420689"/>
                    </a:ext>
                  </a:extLst>
                </a:gridCol>
                <a:gridCol w="1989170">
                  <a:extLst>
                    <a:ext uri="{9D8B030D-6E8A-4147-A177-3AD203B41FA5}">
                      <a16:colId xmlns:a16="http://schemas.microsoft.com/office/drawing/2014/main" val="19752158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Forecast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34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Summer Chinook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578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Sockeye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401,700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39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Steelhead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122,100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562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A 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89,900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723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B 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446032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9EB92F7A-1DD5-A942-B6C3-0ECAC5F932F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5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Non-Treaty Spring Fisheries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8473" y="1600200"/>
            <a:ext cx="8096179" cy="4144963"/>
          </a:xfrm>
        </p:spPr>
        <p:txBody>
          <a:bodyPr/>
          <a:lstStyle/>
          <a:p>
            <a:r>
              <a:rPr lang="en-US" dirty="0"/>
              <a:t>Presentation by Stuart Ellis and </a:t>
            </a:r>
            <a:r>
              <a:rPr lang="en-US" dirty="0" smtClean="0"/>
              <a:t>Roger Dick Jr.</a:t>
            </a:r>
            <a:endParaRPr lang="en-US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9EB92F7A-1DD5-A942-B6C3-0ECAC5F932F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00840"/>
            <a:ext cx="8096179" cy="49253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2024 Winter Sturgeon and Smelt Harvest Updates</a:t>
            </a:r>
          </a:p>
          <a:p>
            <a:r>
              <a:rPr lang="en-US" dirty="0" smtClean="0"/>
              <a:t>Spring </a:t>
            </a:r>
            <a:r>
              <a:rPr lang="en-US" dirty="0"/>
              <a:t>Season </a:t>
            </a:r>
          </a:p>
          <a:p>
            <a:pPr lvl="1"/>
            <a:r>
              <a:rPr lang="en-US" dirty="0"/>
              <a:t>Forecasts and Catch Guidelines </a:t>
            </a:r>
          </a:p>
          <a:p>
            <a:pPr lvl="1"/>
            <a:r>
              <a:rPr lang="en-US" dirty="0"/>
              <a:t>Fisheries Outlook </a:t>
            </a:r>
          </a:p>
          <a:p>
            <a:r>
              <a:rPr lang="en-US" dirty="0"/>
              <a:t>Summer Season </a:t>
            </a:r>
          </a:p>
          <a:p>
            <a:pPr lvl="1"/>
            <a:r>
              <a:rPr lang="en-US" dirty="0"/>
              <a:t>Forecast and Catch Guidelines </a:t>
            </a:r>
          </a:p>
          <a:p>
            <a:pPr lvl="1"/>
            <a:r>
              <a:rPr lang="en-US" dirty="0"/>
              <a:t>Fisheries Outlook </a:t>
            </a:r>
          </a:p>
          <a:p>
            <a:r>
              <a:rPr lang="en-US" dirty="0" smtClean="0"/>
              <a:t>Pinniped Update- Doug Hatch 11:30am</a:t>
            </a:r>
          </a:p>
          <a:p>
            <a:r>
              <a:rPr lang="en-US" dirty="0" smtClean="0"/>
              <a:t>Delta Work – Bill Sharp 11:45am</a:t>
            </a:r>
          </a:p>
          <a:p>
            <a:r>
              <a:rPr lang="en-US" dirty="0" smtClean="0"/>
              <a:t>Bird Predation Work – Blaine Parker 1:00pm</a:t>
            </a:r>
          </a:p>
          <a:p>
            <a:r>
              <a:rPr lang="en-US" dirty="0" smtClean="0"/>
              <a:t>Lyle Falls Clean Up- Kate Valdez 1:15pm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8A8D09"/>
                </a:solidFill>
              </a:defRPr>
            </a:lvl1pPr>
          </a:lstStyle>
          <a:p>
            <a:pPr algn="ctr"/>
            <a:fld id="{2BDDEF88-4DD8-EE48-95CD-6C3344F914A7}" type="slidenum">
              <a:rPr lang="en-US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3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837" y="187407"/>
            <a:ext cx="6958189" cy="1116106"/>
          </a:xfrm>
        </p:spPr>
        <p:txBody>
          <a:bodyPr/>
          <a:lstStyle/>
          <a:p>
            <a:r>
              <a:rPr lang="en-US" dirty="0" smtClean="0"/>
              <a:t>2024 Sturgeon and Smelt Harvest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684972"/>
              </p:ext>
            </p:extLst>
          </p:nvPr>
        </p:nvGraphicFramePr>
        <p:xfrm>
          <a:off x="498475" y="1598645"/>
          <a:ext cx="727392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415">
                  <a:extLst>
                    <a:ext uri="{9D8B030D-6E8A-4147-A177-3AD203B41FA5}">
                      <a16:colId xmlns:a16="http://schemas.microsoft.com/office/drawing/2014/main" val="2901282323"/>
                    </a:ext>
                  </a:extLst>
                </a:gridCol>
                <a:gridCol w="1007706">
                  <a:extLst>
                    <a:ext uri="{9D8B030D-6E8A-4147-A177-3AD203B41FA5}">
                      <a16:colId xmlns:a16="http://schemas.microsoft.com/office/drawing/2014/main" val="2003020357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387464463"/>
                    </a:ext>
                  </a:extLst>
                </a:gridCol>
                <a:gridCol w="970384">
                  <a:extLst>
                    <a:ext uri="{9D8B030D-6E8A-4147-A177-3AD203B41FA5}">
                      <a16:colId xmlns:a16="http://schemas.microsoft.com/office/drawing/2014/main" val="1398686047"/>
                    </a:ext>
                  </a:extLst>
                </a:gridCol>
                <a:gridCol w="1054359">
                  <a:extLst>
                    <a:ext uri="{9D8B030D-6E8A-4147-A177-3AD203B41FA5}">
                      <a16:colId xmlns:a16="http://schemas.microsoft.com/office/drawing/2014/main" val="1754157106"/>
                    </a:ext>
                  </a:extLst>
                </a:gridCol>
                <a:gridCol w="1586204">
                  <a:extLst>
                    <a:ext uri="{9D8B030D-6E8A-4147-A177-3AD203B41FA5}">
                      <a16:colId xmlns:a16="http://schemas.microsoft.com/office/drawing/2014/main" val="3178269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Setline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Commercial</a:t>
                      </a:r>
                    </a:p>
                    <a:p>
                      <a:r>
                        <a:rPr lang="en-US" dirty="0" smtClean="0"/>
                        <a:t>Setline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56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-452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543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r>
                        <a:rPr lang="en-US" dirty="0" err="1" smtClean="0"/>
                        <a:t>Dalles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-27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46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John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7457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DDEF88-4DD8-EE48-95CD-6C3344F914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94417" y="4624290"/>
            <a:ext cx="7077984" cy="1403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27 Permits Issued</a:t>
            </a:r>
          </a:p>
          <a:p>
            <a:pPr lvl="1"/>
            <a:r>
              <a:rPr lang="en-US" dirty="0" smtClean="0"/>
              <a:t>15,740 pounds harvested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94416" y="4020811"/>
            <a:ext cx="7077984" cy="67248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8A8D0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 smtClean="0"/>
              <a:t>2024 Smelt Harvest- Cowlitz River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331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Spring </a:t>
            </a:r>
            <a:r>
              <a:rPr lang="en-US" dirty="0" smtClean="0"/>
              <a:t>2023 </a:t>
            </a:r>
            <a:r>
              <a:rPr lang="en-US" dirty="0"/>
              <a:t>Fisheries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6027" y="1247814"/>
            <a:ext cx="3657600" cy="29298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Forecast 198,600</a:t>
            </a:r>
          </a:p>
          <a:p>
            <a:pPr lvl="1"/>
            <a:r>
              <a:rPr lang="en-US" dirty="0" smtClean="0"/>
              <a:t>Actual 141,179</a:t>
            </a:r>
          </a:p>
          <a:p>
            <a:pPr lvl="2"/>
            <a:r>
              <a:rPr lang="en-US" dirty="0" smtClean="0"/>
              <a:t>29% less than forecast </a:t>
            </a:r>
          </a:p>
          <a:p>
            <a:r>
              <a:rPr lang="en-US" dirty="0" smtClean="0"/>
              <a:t>7.4% Allowed Harvest </a:t>
            </a:r>
            <a:r>
              <a:rPr lang="en-US" dirty="0" smtClean="0"/>
              <a:t>Rate</a:t>
            </a:r>
          </a:p>
          <a:p>
            <a:pPr lvl="1"/>
            <a:r>
              <a:rPr lang="en-US" dirty="0" smtClean="0"/>
              <a:t>Actual Harvest rate 8.5%</a:t>
            </a:r>
            <a:endParaRPr lang="en-US" dirty="0" smtClean="0"/>
          </a:p>
          <a:p>
            <a:r>
              <a:rPr lang="en-US" dirty="0" smtClean="0"/>
              <a:t>Closed Platforms May 18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Ceremonial </a:t>
            </a:r>
            <a:r>
              <a:rPr lang="en-US" dirty="0"/>
              <a:t>Permits ended </a:t>
            </a:r>
            <a:r>
              <a:rPr lang="en-US" dirty="0" smtClean="0"/>
              <a:t>Mid-May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0394897"/>
              </p:ext>
            </p:extLst>
          </p:nvPr>
        </p:nvGraphicFramePr>
        <p:xfrm>
          <a:off x="4531179" y="1600200"/>
          <a:ext cx="365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Spring Chinook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Harvest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Ceremonial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dirty="0" smtClean="0"/>
                        <a:t>  3,818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Platform H&amp;L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dirty="0" smtClean="0"/>
                        <a:t>  8,160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  <a:r>
                        <a:rPr lang="en-US" baseline="0" dirty="0"/>
                        <a:t> Harvest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dirty="0" smtClean="0"/>
                        <a:t>11,978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Allowed Harvest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dirty="0" smtClean="0"/>
                        <a:t>10,418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Remainder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-1,560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9EB92F7A-1DD5-A942-B6C3-0ECAC5F932F9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660269"/>
              </p:ext>
            </p:extLst>
          </p:nvPr>
        </p:nvGraphicFramePr>
        <p:xfrm>
          <a:off x="498474" y="4777273"/>
          <a:ext cx="6038412" cy="1195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9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9797">
                <a:tc>
                  <a:txBody>
                    <a:bodyPr/>
                    <a:lstStyle/>
                    <a:p>
                      <a:r>
                        <a:rPr lang="en-US" dirty="0"/>
                        <a:t>Yakama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Warm Springs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Umatilla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Nez</a:t>
                      </a:r>
                      <a:r>
                        <a:rPr lang="en-US" baseline="0" dirty="0" smtClean="0"/>
                        <a:t> Perce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71">
                <a:tc>
                  <a:txBody>
                    <a:bodyPr/>
                    <a:lstStyle/>
                    <a:p>
                      <a:r>
                        <a:rPr lang="en-US" dirty="0" smtClean="0"/>
                        <a:t>1,048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24745" y="4263330"/>
            <a:ext cx="2860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2023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Ceremonial Harvest</a:t>
            </a:r>
          </a:p>
        </p:txBody>
      </p:sp>
    </p:spTree>
    <p:extLst>
      <p:ext uri="{BB962C8B-B14F-4D97-AF65-F5344CB8AC3E}">
        <p14:creationId xmlns:p14="http://schemas.microsoft.com/office/powerpoint/2010/main" val="41887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2BDDEF88-4DD8-EE48-95CD-6C3344F914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81" name="Rectangle 1279"/>
          <p:cNvSpPr>
            <a:spLocks noChangeArrowheads="1"/>
          </p:cNvSpPr>
          <p:nvPr/>
        </p:nvSpPr>
        <p:spPr bwMode="auto">
          <a:xfrm>
            <a:off x="1752425" y="87571"/>
            <a:ext cx="90250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791006"/>
              </p:ext>
            </p:extLst>
          </p:nvPr>
        </p:nvGraphicFramePr>
        <p:xfrm>
          <a:off x="530942" y="701165"/>
          <a:ext cx="7157883" cy="5355005"/>
        </p:xfrm>
        <a:graphic>
          <a:graphicData uri="http://schemas.openxmlformats.org/drawingml/2006/table">
            <a:tbl>
              <a:tblPr/>
              <a:tblGrid>
                <a:gridCol w="1180041">
                  <a:extLst>
                    <a:ext uri="{9D8B030D-6E8A-4147-A177-3AD203B41FA5}">
                      <a16:colId xmlns:a16="http://schemas.microsoft.com/office/drawing/2014/main" val="2049752255"/>
                    </a:ext>
                  </a:extLst>
                </a:gridCol>
                <a:gridCol w="3116656">
                  <a:extLst>
                    <a:ext uri="{9D8B030D-6E8A-4147-A177-3AD203B41FA5}">
                      <a16:colId xmlns:a16="http://schemas.microsoft.com/office/drawing/2014/main" val="4111799605"/>
                    </a:ext>
                  </a:extLst>
                </a:gridCol>
                <a:gridCol w="1246392">
                  <a:extLst>
                    <a:ext uri="{9D8B030D-6E8A-4147-A177-3AD203B41FA5}">
                      <a16:colId xmlns:a16="http://schemas.microsoft.com/office/drawing/2014/main" val="146677197"/>
                    </a:ext>
                  </a:extLst>
                </a:gridCol>
                <a:gridCol w="745289">
                  <a:extLst>
                    <a:ext uri="{9D8B030D-6E8A-4147-A177-3AD203B41FA5}">
                      <a16:colId xmlns:a16="http://schemas.microsoft.com/office/drawing/2014/main" val="2614610817"/>
                    </a:ext>
                  </a:extLst>
                </a:gridCol>
                <a:gridCol w="869505">
                  <a:extLst>
                    <a:ext uri="{9D8B030D-6E8A-4147-A177-3AD203B41FA5}">
                      <a16:colId xmlns:a16="http://schemas.microsoft.com/office/drawing/2014/main" val="926274609"/>
                    </a:ext>
                  </a:extLst>
                </a:gridCol>
              </a:tblGrid>
              <a:tr h="2391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Columbia River Adult Salmon Returns: Actual and </a:t>
                      </a:r>
                      <a:r>
                        <a:rPr lang="en-US" sz="1600" b="1" i="1" u="none" strike="noStrike" dirty="0" err="1">
                          <a:effectLst/>
                          <a:latin typeface="Times New Roman" panose="02020603050405020304" pitchFamily="18" charset="0"/>
                        </a:rPr>
                        <a:t>Forecasted</a:t>
                      </a:r>
                      <a:r>
                        <a:rPr lang="en-US" sz="1600" b="1" i="1" u="none" strike="noStrike" baseline="30000" dirty="0" err="1"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  <a:endParaRPr lang="en-US" sz="16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074029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2023</a:t>
                      </a:r>
                      <a:endParaRPr lang="en-US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2023</a:t>
                      </a:r>
                      <a:endParaRPr lang="en-US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2024</a:t>
                      </a:r>
                      <a:endParaRPr lang="en-US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639188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Forecast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Return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Forecast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843181"/>
                  </a:ext>
                </a:extLst>
              </a:tr>
              <a:tr h="478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Spring Chinook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Upriver Total for Spring Management Period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198,600</a:t>
                      </a:r>
                      <a:endParaRPr lang="en-US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141,179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942613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4088676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Upper Columbia </a:t>
                      </a:r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Total 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86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41,400 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24,917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933763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2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739359"/>
                  </a:ext>
                </a:extLst>
              </a:tr>
              <a:tr h="478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Snake River Spring/Summer </a:t>
                      </a:r>
                    </a:p>
                  </a:txBody>
                  <a:tcPr marL="2286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85,400 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82,433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8629186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Snake River natural origin </a:t>
                      </a:r>
                      <a:r>
                        <a:rPr lang="nn-NO" sz="1600" b="0" i="1" u="none" strike="noStrike" baseline="30000" dirty="0"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  <a:endParaRPr lang="nn-NO" sz="1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572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13,200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10,826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9,200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62621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86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312984"/>
                  </a:ext>
                </a:extLst>
              </a:tr>
              <a:tr h="478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Summer Chinook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Upper Columbia Total for Summer Management Period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85,400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54,722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22336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087606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Sockeye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Total Annual Return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234,500</a:t>
                      </a:r>
                      <a:endParaRPr lang="en-US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329,040</a:t>
                      </a:r>
                      <a:endParaRPr lang="en-US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401,700</a:t>
                      </a:r>
                      <a:endParaRPr lang="en-US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339352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Wenatchee </a:t>
                      </a:r>
                    </a:p>
                  </a:txBody>
                  <a:tcPr marL="2286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44,300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146,875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97,000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340929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Okanogan </a:t>
                      </a:r>
                    </a:p>
                  </a:txBody>
                  <a:tcPr marL="2286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187,400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179,655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288,700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034064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Snake River </a:t>
                      </a:r>
                    </a:p>
                  </a:txBody>
                  <a:tcPr marL="2286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2,600</a:t>
                      </a:r>
                      <a:endParaRPr lang="en-US" sz="1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1,999</a:t>
                      </a:r>
                      <a:endParaRPr lang="en-US" sz="1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3,800</a:t>
                      </a:r>
                      <a:endParaRPr lang="en-US" sz="16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610043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Yakima </a:t>
                      </a:r>
                    </a:p>
                  </a:txBody>
                  <a:tcPr marL="2286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443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12,100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1569344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Deschutes </a:t>
                      </a:r>
                    </a:p>
                  </a:txBody>
                  <a:tcPr marL="2286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  <a:endParaRPr lang="en-US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4777417"/>
                  </a:ext>
                </a:extLst>
              </a:tr>
              <a:tr h="23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860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849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22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9EB92F7A-1DD5-A942-B6C3-0ECAC5F932F9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729129"/>
              </p:ext>
            </p:extLst>
          </p:nvPr>
        </p:nvGraphicFramePr>
        <p:xfrm>
          <a:off x="32394" y="633699"/>
          <a:ext cx="8562258" cy="5768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75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8474" y="474764"/>
            <a:ext cx="6958189" cy="1116106"/>
          </a:xfrm>
        </p:spPr>
        <p:txBody>
          <a:bodyPr/>
          <a:lstStyle/>
          <a:p>
            <a:r>
              <a:rPr lang="en-US" dirty="0"/>
              <a:t>Spring </a:t>
            </a:r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98474" y="1392279"/>
            <a:ext cx="3336408" cy="459797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January 1 – June 15</a:t>
            </a:r>
          </a:p>
          <a:p>
            <a:r>
              <a:rPr lang="en-US" dirty="0" smtClean="0"/>
              <a:t>Suggest Using Management </a:t>
            </a:r>
            <a:r>
              <a:rPr lang="en-US" dirty="0"/>
              <a:t>Run ~ </a:t>
            </a:r>
            <a:r>
              <a:rPr lang="en-US" dirty="0" smtClean="0"/>
              <a:t>84,700 </a:t>
            </a:r>
            <a:endParaRPr lang="en-US" dirty="0" smtClean="0"/>
          </a:p>
          <a:p>
            <a:pPr lvl="1"/>
            <a:r>
              <a:rPr lang="en-US" dirty="0" smtClean="0"/>
              <a:t>30%less </a:t>
            </a:r>
            <a:r>
              <a:rPr lang="en-US" dirty="0"/>
              <a:t>than </a:t>
            </a:r>
            <a:r>
              <a:rPr lang="en-US" dirty="0" smtClean="0"/>
              <a:t>Forecast until </a:t>
            </a:r>
            <a:r>
              <a:rPr lang="en-US" dirty="0" smtClean="0"/>
              <a:t>first TAC run </a:t>
            </a:r>
            <a:r>
              <a:rPr lang="en-US" dirty="0" smtClean="0"/>
              <a:t>update May </a:t>
            </a:r>
            <a:r>
              <a:rPr lang="en-US" dirty="0" smtClean="0"/>
              <a:t>13-20</a:t>
            </a:r>
            <a:endParaRPr lang="en-US" sz="1400" dirty="0"/>
          </a:p>
          <a:p>
            <a:r>
              <a:rPr lang="en-US" dirty="0"/>
              <a:t>Treaty Guideline </a:t>
            </a:r>
            <a:r>
              <a:rPr lang="en-US" dirty="0" smtClean="0"/>
              <a:t>= </a:t>
            </a:r>
            <a:r>
              <a:rPr lang="en-US" dirty="0" smtClean="0"/>
              <a:t>6,268</a:t>
            </a:r>
            <a:endParaRPr lang="en-US" dirty="0" smtClean="0"/>
          </a:p>
          <a:p>
            <a:r>
              <a:rPr lang="en-US" dirty="0" smtClean="0"/>
              <a:t>Conservative Ceremonial Permits</a:t>
            </a:r>
          </a:p>
          <a:p>
            <a:r>
              <a:rPr lang="en-US" dirty="0" smtClean="0"/>
              <a:t>Reduce/ Eliminate Use of alternative gears during Spring Season</a:t>
            </a:r>
          </a:p>
          <a:p>
            <a:r>
              <a:rPr lang="en-US" dirty="0" smtClean="0"/>
              <a:t>End Ceremonial Permits Early May</a:t>
            </a:r>
          </a:p>
          <a:p>
            <a:pPr marL="228600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9EB92F7A-1DD5-A942-B6C3-0ECAC5F932F9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987615"/>
              </p:ext>
            </p:extLst>
          </p:nvPr>
        </p:nvGraphicFramePr>
        <p:xfrm>
          <a:off x="3909529" y="1278028"/>
          <a:ext cx="4795932" cy="3760739"/>
        </p:xfrm>
        <a:graphic>
          <a:graphicData uri="http://schemas.openxmlformats.org/drawingml/2006/table">
            <a:tbl>
              <a:tblPr firstRow="1" firstCol="1" bandRow="1"/>
              <a:tblGrid>
                <a:gridCol w="799322">
                  <a:extLst>
                    <a:ext uri="{9D8B030D-6E8A-4147-A177-3AD203B41FA5}">
                      <a16:colId xmlns:a16="http://schemas.microsoft.com/office/drawing/2014/main" val="130877474"/>
                    </a:ext>
                  </a:extLst>
                </a:gridCol>
                <a:gridCol w="799322">
                  <a:extLst>
                    <a:ext uri="{9D8B030D-6E8A-4147-A177-3AD203B41FA5}">
                      <a16:colId xmlns:a16="http://schemas.microsoft.com/office/drawing/2014/main" val="3842186317"/>
                    </a:ext>
                  </a:extLst>
                </a:gridCol>
                <a:gridCol w="799322">
                  <a:extLst>
                    <a:ext uri="{9D8B030D-6E8A-4147-A177-3AD203B41FA5}">
                      <a16:colId xmlns:a16="http://schemas.microsoft.com/office/drawing/2014/main" val="737193941"/>
                    </a:ext>
                  </a:extLst>
                </a:gridCol>
                <a:gridCol w="799322">
                  <a:extLst>
                    <a:ext uri="{9D8B030D-6E8A-4147-A177-3AD203B41FA5}">
                      <a16:colId xmlns:a16="http://schemas.microsoft.com/office/drawing/2014/main" val="3741453514"/>
                    </a:ext>
                  </a:extLst>
                </a:gridCol>
                <a:gridCol w="799322">
                  <a:extLst>
                    <a:ext uri="{9D8B030D-6E8A-4147-A177-3AD203B41FA5}">
                      <a16:colId xmlns:a16="http://schemas.microsoft.com/office/drawing/2014/main" val="16418001"/>
                    </a:ext>
                  </a:extLst>
                </a:gridCol>
                <a:gridCol w="799322">
                  <a:extLst>
                    <a:ext uri="{9D8B030D-6E8A-4147-A177-3AD203B41FA5}">
                      <a16:colId xmlns:a16="http://schemas.microsoft.com/office/drawing/2014/main" val="2100556381"/>
                    </a:ext>
                  </a:extLst>
                </a:gridCol>
              </a:tblGrid>
              <a:tr h="1756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 of Forecast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River Mouth Run Size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Allowed Treaty Harvest Rate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Allowed Harvest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Expected Zone 6 Platform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Harvest (6%)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Available for Ceremonial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Permits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568775"/>
                  </a:ext>
                </a:extLst>
              </a:tr>
              <a:tr h="5010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84,700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7.4%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6,268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5,082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1,185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667384"/>
                  </a:ext>
                </a:extLst>
              </a:tr>
              <a:tr h="5010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96,800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7.4%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7,163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5,808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1,355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529864"/>
                  </a:ext>
                </a:extLst>
              </a:tr>
              <a:tr h="5010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108,900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8,059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6,534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1,525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93488"/>
                  </a:ext>
                </a:extLst>
              </a:tr>
              <a:tr h="5010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121,000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8,954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7,260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1,694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289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36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Platform Fishery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3" y="1345474"/>
            <a:ext cx="8096179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Management </a:t>
            </a:r>
            <a:r>
              <a:rPr lang="en-US" dirty="0"/>
              <a:t>Goal: </a:t>
            </a:r>
            <a:endParaRPr lang="en-US" dirty="0" smtClean="0"/>
          </a:p>
          <a:p>
            <a:pPr lvl="1"/>
            <a:r>
              <a:rPr lang="en-US" b="1" dirty="0" smtClean="0"/>
              <a:t>Keep Open </a:t>
            </a:r>
            <a:r>
              <a:rPr lang="en-US" b="1" dirty="0"/>
              <a:t>Year Around with Sunday Closures</a:t>
            </a:r>
            <a:r>
              <a:rPr lang="en-US" dirty="0"/>
              <a:t>  </a:t>
            </a:r>
            <a:endParaRPr lang="en-US" dirty="0" smtClean="0"/>
          </a:p>
          <a:p>
            <a:r>
              <a:rPr lang="en-US" dirty="0" smtClean="0"/>
              <a:t>Exceeded Allowable Quota in 2023</a:t>
            </a:r>
          </a:p>
          <a:p>
            <a:pPr lvl="1"/>
            <a:r>
              <a:rPr lang="en-US" dirty="0" smtClean="0"/>
              <a:t>Closed Platform Fishery May 18 </a:t>
            </a:r>
          </a:p>
          <a:p>
            <a:pPr lvl="1"/>
            <a:r>
              <a:rPr lang="en-US" dirty="0" smtClean="0"/>
              <a:t>NOAA will re-initiate consultation of the </a:t>
            </a:r>
            <a:r>
              <a:rPr lang="en-US" dirty="0" err="1" smtClean="0"/>
              <a:t>BiOp</a:t>
            </a:r>
            <a:r>
              <a:rPr lang="en-US" dirty="0" smtClean="0"/>
              <a:t> if quota is exceeded again in 2024</a:t>
            </a:r>
          </a:p>
          <a:p>
            <a:pPr lvl="2"/>
            <a:r>
              <a:rPr lang="en-US" dirty="0" smtClean="0"/>
              <a:t>Re-doing the </a:t>
            </a:r>
            <a:r>
              <a:rPr lang="en-US" dirty="0" err="1" smtClean="0"/>
              <a:t>BiOp</a:t>
            </a:r>
            <a:r>
              <a:rPr lang="en-US" dirty="0" smtClean="0"/>
              <a:t> could result in less favorable quotas for the Treaty Fishery in Zone 6</a:t>
            </a:r>
          </a:p>
          <a:p>
            <a:pPr lvl="1"/>
            <a:r>
              <a:rPr lang="en-US" dirty="0" smtClean="0"/>
              <a:t>Requires Conservative Management of the Spring Chinook Zone 6 Fishery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DDEF88-4DD8-EE48-95CD-6C3344F914A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YN Tributary Seasons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2BDDEF88-4DD8-EE48-95CD-6C3344F914A7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553817"/>
              </p:ext>
            </p:extLst>
          </p:nvPr>
        </p:nvGraphicFramePr>
        <p:xfrm>
          <a:off x="498474" y="1533529"/>
          <a:ext cx="7525853" cy="4232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1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1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8841">
                <a:tc>
                  <a:txBody>
                    <a:bodyPr/>
                    <a:lstStyle/>
                    <a:p>
                      <a:r>
                        <a:rPr lang="en-US" dirty="0"/>
                        <a:t>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Forecast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1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Wind 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Mar</a:t>
                      </a:r>
                      <a:r>
                        <a:rPr lang="en-US" sz="2000" baseline="0" dirty="0" smtClean="0"/>
                        <a:t> 13 to June 22</a:t>
                      </a:r>
                      <a:endParaRPr lang="en-US" sz="2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Noon Wed – 6pm</a:t>
                      </a:r>
                      <a:r>
                        <a:rPr lang="en-US" sz="2000" baseline="0" dirty="0" smtClean="0"/>
                        <a:t> Sat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4,200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1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Drano 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Evaluate </a:t>
                      </a:r>
                      <a:r>
                        <a:rPr lang="en-US" sz="2000" dirty="0"/>
                        <a:t>in Season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5,300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1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Klickitat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April </a:t>
                      </a:r>
                      <a:r>
                        <a:rPr lang="en-US" sz="2000" dirty="0" smtClean="0"/>
                        <a:t>3 </a:t>
                      </a:r>
                      <a:r>
                        <a:rPr lang="en-US" sz="2000" dirty="0"/>
                        <a:t>to May </a:t>
                      </a:r>
                      <a:r>
                        <a:rPr lang="en-US" sz="2000" dirty="0" smtClean="0"/>
                        <a:t>25</a:t>
                      </a:r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Noon Wed to 6pm 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1,300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1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Yakama 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April </a:t>
                      </a:r>
                      <a:r>
                        <a:rPr lang="en-US" sz="2000" dirty="0" smtClean="0"/>
                        <a:t>10 </a:t>
                      </a:r>
                      <a:r>
                        <a:rPr lang="en-US" sz="2000" dirty="0"/>
                        <a:t>to June </a:t>
                      </a:r>
                      <a:r>
                        <a:rPr lang="en-US" sz="2000" dirty="0" smtClean="0"/>
                        <a:t>22</a:t>
                      </a:r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Noon </a:t>
                      </a:r>
                      <a:r>
                        <a:rPr lang="en-US" sz="2000" dirty="0" smtClean="0"/>
                        <a:t>Weds </a:t>
                      </a:r>
                      <a:r>
                        <a:rPr lang="en-US" sz="2000" dirty="0"/>
                        <a:t>to 6pm 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2,400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4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Icicle 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Evaluate </a:t>
                      </a:r>
                      <a:r>
                        <a:rPr lang="en-US" sz="2000" dirty="0"/>
                        <a:t>in Season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4,354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88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in">
  <a:themeElements>
    <a:clrScheme name="Custom 2">
      <a:dk1>
        <a:sysClr val="windowText" lastClr="000000"/>
      </a:dk1>
      <a:lt1>
        <a:sysClr val="window" lastClr="FFFFFF"/>
      </a:lt1>
      <a:dk2>
        <a:srgbClr val="857D6D"/>
      </a:dk2>
      <a:lt2>
        <a:srgbClr val="DDDEDD"/>
      </a:lt2>
      <a:accent1>
        <a:srgbClr val="8A8D09"/>
      </a:accent1>
      <a:accent2>
        <a:srgbClr val="E8A723"/>
      </a:accent2>
      <a:accent3>
        <a:srgbClr val="BB4A2B"/>
      </a:accent3>
      <a:accent4>
        <a:srgbClr val="B79462"/>
      </a:accent4>
      <a:accent5>
        <a:srgbClr val="DDDEDD"/>
      </a:accent5>
      <a:accent6>
        <a:srgbClr val="857D6D"/>
      </a:accent6>
      <a:hlink>
        <a:srgbClr val="BB4A2B"/>
      </a:hlink>
      <a:folHlink>
        <a:srgbClr val="E8A723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4652</TotalTime>
  <Words>693</Words>
  <Application>Microsoft Office PowerPoint</Application>
  <PresentationFormat>On-screen Show (4:3)</PresentationFormat>
  <Paragraphs>302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Rockwell</vt:lpstr>
      <vt:lpstr>Times New Roman</vt:lpstr>
      <vt:lpstr>Wingdings</vt:lpstr>
      <vt:lpstr>Main</vt:lpstr>
      <vt:lpstr>YAKAMA NATION FISHERS MEETING</vt:lpstr>
      <vt:lpstr>Agenda </vt:lpstr>
      <vt:lpstr>2024 Sturgeon and Smelt Harvest</vt:lpstr>
      <vt:lpstr>Spring 2023 Fisheries</vt:lpstr>
      <vt:lpstr>PowerPoint Presentation</vt:lpstr>
      <vt:lpstr>PowerPoint Presentation</vt:lpstr>
      <vt:lpstr>Spring 2024</vt:lpstr>
      <vt:lpstr>Platform Fishery</vt:lpstr>
      <vt:lpstr>YN Tributary Seasons</vt:lpstr>
      <vt:lpstr>Summer 2023 </vt:lpstr>
      <vt:lpstr>Summer 2024</vt:lpstr>
      <vt:lpstr>Non-Treaty Spring Fisheries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Karis Cady</dc:creator>
  <cp:lastModifiedBy>Megan Heinrich</cp:lastModifiedBy>
  <cp:revision>240</cp:revision>
  <cp:lastPrinted>2018-03-16T16:17:24Z</cp:lastPrinted>
  <dcterms:created xsi:type="dcterms:W3CDTF">2012-06-12T17:57:03Z</dcterms:created>
  <dcterms:modified xsi:type="dcterms:W3CDTF">2024-03-29T04:34:52Z</dcterms:modified>
</cp:coreProperties>
</file>